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7" r:id="rId5"/>
    <p:sldMasterId id="2147483695" r:id="rId6"/>
    <p:sldMasterId id="2147483692" r:id="rId7"/>
  </p:sldMasterIdLst>
  <p:notesMasterIdLst>
    <p:notesMasterId r:id="rId25"/>
  </p:notesMasterIdLst>
  <p:sldIdLst>
    <p:sldId id="294" r:id="rId8"/>
    <p:sldId id="269" r:id="rId9"/>
    <p:sldId id="372" r:id="rId10"/>
    <p:sldId id="386" r:id="rId11"/>
    <p:sldId id="383" r:id="rId12"/>
    <p:sldId id="385" r:id="rId13"/>
    <p:sldId id="378" r:id="rId14"/>
    <p:sldId id="387" r:id="rId15"/>
    <p:sldId id="334" r:id="rId16"/>
    <p:sldId id="380" r:id="rId17"/>
    <p:sldId id="332" r:id="rId18"/>
    <p:sldId id="333" r:id="rId19"/>
    <p:sldId id="328" r:id="rId20"/>
    <p:sldId id="395" r:id="rId21"/>
    <p:sldId id="398" r:id="rId22"/>
    <p:sldId id="382" r:id="rId23"/>
    <p:sldId id="260" r:id="rId24"/>
  </p:sldIdLst>
  <p:sldSz cx="12192000" cy="6858000"/>
  <p:notesSz cx="6858000" cy="9144000"/>
  <p:defaultTextStyle>
    <a:defPPr>
      <a:defRPr lang="en-US"/>
    </a:defPPr>
    <a:lvl1pPr marL="0" algn="l" defTabSz="228566" rtl="0" eaLnBrk="1" latinLnBrk="0" hangingPunct="1">
      <a:defRPr sz="900" kern="1200">
        <a:solidFill>
          <a:schemeClr val="tx1"/>
        </a:solidFill>
        <a:latin typeface="+mn-lt"/>
        <a:ea typeface="+mn-ea"/>
        <a:cs typeface="+mn-cs"/>
      </a:defRPr>
    </a:lvl1pPr>
    <a:lvl2pPr marL="228566" algn="l" defTabSz="228566" rtl="0" eaLnBrk="1" latinLnBrk="0" hangingPunct="1">
      <a:defRPr sz="900" kern="1200">
        <a:solidFill>
          <a:schemeClr val="tx1"/>
        </a:solidFill>
        <a:latin typeface="+mn-lt"/>
        <a:ea typeface="+mn-ea"/>
        <a:cs typeface="+mn-cs"/>
      </a:defRPr>
    </a:lvl2pPr>
    <a:lvl3pPr marL="457132" algn="l" defTabSz="228566" rtl="0" eaLnBrk="1" latinLnBrk="0" hangingPunct="1">
      <a:defRPr sz="900" kern="1200">
        <a:solidFill>
          <a:schemeClr val="tx1"/>
        </a:solidFill>
        <a:latin typeface="+mn-lt"/>
        <a:ea typeface="+mn-ea"/>
        <a:cs typeface="+mn-cs"/>
      </a:defRPr>
    </a:lvl3pPr>
    <a:lvl4pPr marL="685697" algn="l" defTabSz="228566" rtl="0" eaLnBrk="1" latinLnBrk="0" hangingPunct="1">
      <a:defRPr sz="900" kern="1200">
        <a:solidFill>
          <a:schemeClr val="tx1"/>
        </a:solidFill>
        <a:latin typeface="+mn-lt"/>
        <a:ea typeface="+mn-ea"/>
        <a:cs typeface="+mn-cs"/>
      </a:defRPr>
    </a:lvl4pPr>
    <a:lvl5pPr marL="914263" algn="l" defTabSz="228566" rtl="0" eaLnBrk="1" latinLnBrk="0" hangingPunct="1">
      <a:defRPr sz="900" kern="1200">
        <a:solidFill>
          <a:schemeClr val="tx1"/>
        </a:solidFill>
        <a:latin typeface="+mn-lt"/>
        <a:ea typeface="+mn-ea"/>
        <a:cs typeface="+mn-cs"/>
      </a:defRPr>
    </a:lvl5pPr>
    <a:lvl6pPr marL="1142829" algn="l" defTabSz="228566" rtl="0" eaLnBrk="1" latinLnBrk="0" hangingPunct="1">
      <a:defRPr sz="900" kern="1200">
        <a:solidFill>
          <a:schemeClr val="tx1"/>
        </a:solidFill>
        <a:latin typeface="+mn-lt"/>
        <a:ea typeface="+mn-ea"/>
        <a:cs typeface="+mn-cs"/>
      </a:defRPr>
    </a:lvl6pPr>
    <a:lvl7pPr marL="1371395" algn="l" defTabSz="228566" rtl="0" eaLnBrk="1" latinLnBrk="0" hangingPunct="1">
      <a:defRPr sz="900" kern="1200">
        <a:solidFill>
          <a:schemeClr val="tx1"/>
        </a:solidFill>
        <a:latin typeface="+mn-lt"/>
        <a:ea typeface="+mn-ea"/>
        <a:cs typeface="+mn-cs"/>
      </a:defRPr>
    </a:lvl7pPr>
    <a:lvl8pPr marL="1599960" algn="l" defTabSz="228566" rtl="0" eaLnBrk="1" latinLnBrk="0" hangingPunct="1">
      <a:defRPr sz="900" kern="1200">
        <a:solidFill>
          <a:schemeClr val="tx1"/>
        </a:solidFill>
        <a:latin typeface="+mn-lt"/>
        <a:ea typeface="+mn-ea"/>
        <a:cs typeface="+mn-cs"/>
      </a:defRPr>
    </a:lvl8pPr>
    <a:lvl9pPr marL="1828526" algn="l" defTabSz="228566"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van Puga Gonzalez" initials="IG" lastIdx="4" clrIdx="0">
    <p:extLst>
      <p:ext uri="{19B8F6BF-5375-455C-9EA6-DF929625EA0E}">
        <p15:presenceInfo xmlns:p15="http://schemas.microsoft.com/office/powerpoint/2012/main" userId="S::ivpu@norceresearch.no::ca2b2ef6-9f99-4e3a-a2e0-bcd379cc5b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07AA"/>
    <a:srgbClr val="1CADB2"/>
    <a:srgbClr val="3408AC"/>
    <a:srgbClr val="3842E2"/>
    <a:srgbClr val="030354"/>
    <a:srgbClr val="007075"/>
    <a:srgbClr val="C7FFE0"/>
    <a:srgbClr val="64F0DE"/>
    <a:srgbClr val="E2FFFC"/>
    <a:srgbClr val="B9F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35603E-F7EA-41E4-B630-8E46C4116B44}" v="182" dt="2021-06-07T16:43:05.020"/>
    <p1510:client id="{C3F90C63-2CF8-42FA-AC24-D90D321894FD}" v="6" dt="2021-06-07T14:27:37.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93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 LeRon Shults" userId="b4f49da7-f4cd-4080-93d9-544b46a75e2a" providerId="ADAL" clId="{1535603E-F7EA-41E4-B630-8E46C4116B44}"/>
    <pc:docChg chg="custSel addSld delSld modSld sldOrd">
      <pc:chgData name="F. LeRon Shults" userId="b4f49da7-f4cd-4080-93d9-544b46a75e2a" providerId="ADAL" clId="{1535603E-F7EA-41E4-B630-8E46C4116B44}" dt="2021-06-08T07:38:05.830" v="392" actId="1076"/>
      <pc:docMkLst>
        <pc:docMk/>
      </pc:docMkLst>
      <pc:sldChg chg="modSp mod modAnim">
        <pc:chgData name="F. LeRon Shults" userId="b4f49da7-f4cd-4080-93d9-544b46a75e2a" providerId="ADAL" clId="{1535603E-F7EA-41E4-B630-8E46C4116B44}" dt="2021-06-07T16:39:25.035" v="360"/>
        <pc:sldMkLst>
          <pc:docMk/>
          <pc:sldMk cId="2252515869" sldId="328"/>
        </pc:sldMkLst>
        <pc:spChg chg="mod">
          <ac:chgData name="F. LeRon Shults" userId="b4f49da7-f4cd-4080-93d9-544b46a75e2a" providerId="ADAL" clId="{1535603E-F7EA-41E4-B630-8E46C4116B44}" dt="2021-06-07T16:30:44.498" v="212" actId="20577"/>
          <ac:spMkLst>
            <pc:docMk/>
            <pc:sldMk cId="2252515869" sldId="328"/>
            <ac:spMk id="5" creationId="{A9FF8144-4241-6641-92F4-255B9956DCBA}"/>
          </ac:spMkLst>
        </pc:spChg>
      </pc:sldChg>
      <pc:sldChg chg="modSp mod">
        <pc:chgData name="F. LeRon Shults" userId="b4f49da7-f4cd-4080-93d9-544b46a75e2a" providerId="ADAL" clId="{1535603E-F7EA-41E4-B630-8E46C4116B44}" dt="2021-06-07T16:43:47.528" v="388" actId="20577"/>
        <pc:sldMkLst>
          <pc:docMk/>
          <pc:sldMk cId="517213" sldId="332"/>
        </pc:sldMkLst>
        <pc:spChg chg="mod">
          <ac:chgData name="F. LeRon Shults" userId="b4f49da7-f4cd-4080-93d9-544b46a75e2a" providerId="ADAL" clId="{1535603E-F7EA-41E4-B630-8E46C4116B44}" dt="2021-06-07T16:43:47.528" v="388" actId="20577"/>
          <ac:spMkLst>
            <pc:docMk/>
            <pc:sldMk cId="517213" sldId="332"/>
            <ac:spMk id="2" creationId="{DB6F8FC8-2505-3E44-903C-C058326F2865}"/>
          </ac:spMkLst>
        </pc:spChg>
      </pc:sldChg>
      <pc:sldChg chg="modSp mod">
        <pc:chgData name="F. LeRon Shults" userId="b4f49da7-f4cd-4080-93d9-544b46a75e2a" providerId="ADAL" clId="{1535603E-F7EA-41E4-B630-8E46C4116B44}" dt="2021-06-08T07:38:05.830" v="392" actId="1076"/>
        <pc:sldMkLst>
          <pc:docMk/>
          <pc:sldMk cId="2421517742" sldId="334"/>
        </pc:sldMkLst>
        <pc:grpChg chg="mod">
          <ac:chgData name="F. LeRon Shults" userId="b4f49da7-f4cd-4080-93d9-544b46a75e2a" providerId="ADAL" clId="{1535603E-F7EA-41E4-B630-8E46C4116B44}" dt="2021-06-08T07:38:05.830" v="392" actId="1076"/>
          <ac:grpSpMkLst>
            <pc:docMk/>
            <pc:sldMk cId="2421517742" sldId="334"/>
            <ac:grpSpMk id="7" creationId="{E15570F5-99E2-2F48-A263-2160B93C0AE8}"/>
          </ac:grpSpMkLst>
        </pc:grpChg>
      </pc:sldChg>
      <pc:sldChg chg="del mod modShow">
        <pc:chgData name="F. LeRon Shults" userId="b4f49da7-f4cd-4080-93d9-544b46a75e2a" providerId="ADAL" clId="{1535603E-F7EA-41E4-B630-8E46C4116B44}" dt="2021-06-07T16:48:35.260" v="389" actId="2696"/>
        <pc:sldMkLst>
          <pc:docMk/>
          <pc:sldMk cId="1239624795" sldId="377"/>
        </pc:sldMkLst>
      </pc:sldChg>
      <pc:sldChg chg="modSp mod">
        <pc:chgData name="F. LeRon Shults" userId="b4f49da7-f4cd-4080-93d9-544b46a75e2a" providerId="ADAL" clId="{1535603E-F7EA-41E4-B630-8E46C4116B44}" dt="2021-06-07T14:44:19.882" v="132" actId="1076"/>
        <pc:sldMkLst>
          <pc:docMk/>
          <pc:sldMk cId="4136907036" sldId="378"/>
        </pc:sldMkLst>
        <pc:spChg chg="mod">
          <ac:chgData name="F. LeRon Shults" userId="b4f49da7-f4cd-4080-93d9-544b46a75e2a" providerId="ADAL" clId="{1535603E-F7EA-41E4-B630-8E46C4116B44}" dt="2021-06-07T14:44:19.882" v="132" actId="1076"/>
          <ac:spMkLst>
            <pc:docMk/>
            <pc:sldMk cId="4136907036" sldId="378"/>
            <ac:spMk id="8" creationId="{FE49C51D-E80D-45EC-95CD-B9F1911627D4}"/>
          </ac:spMkLst>
        </pc:spChg>
      </pc:sldChg>
      <pc:sldChg chg="modSp mod">
        <pc:chgData name="F. LeRon Shults" userId="b4f49da7-f4cd-4080-93d9-544b46a75e2a" providerId="ADAL" clId="{1535603E-F7EA-41E4-B630-8E46C4116B44}" dt="2021-06-07T16:43:05.020" v="380" actId="20577"/>
        <pc:sldMkLst>
          <pc:docMk/>
          <pc:sldMk cId="3635656874" sldId="380"/>
        </pc:sldMkLst>
        <pc:spChg chg="mod">
          <ac:chgData name="F. LeRon Shults" userId="b4f49da7-f4cd-4080-93d9-544b46a75e2a" providerId="ADAL" clId="{1535603E-F7EA-41E4-B630-8E46C4116B44}" dt="2021-06-07T16:43:05.020" v="380" actId="20577"/>
          <ac:spMkLst>
            <pc:docMk/>
            <pc:sldMk cId="3635656874" sldId="380"/>
            <ac:spMk id="10" creationId="{A5A28554-9E75-404B-B548-817F36BDB6C8}"/>
          </ac:spMkLst>
        </pc:spChg>
      </pc:sldChg>
      <pc:sldChg chg="modSp mod modAnim">
        <pc:chgData name="F. LeRon Shults" userId="b4f49da7-f4cd-4080-93d9-544b46a75e2a" providerId="ADAL" clId="{1535603E-F7EA-41E4-B630-8E46C4116B44}" dt="2021-06-07T16:33:23.102" v="274"/>
        <pc:sldMkLst>
          <pc:docMk/>
          <pc:sldMk cId="957107610" sldId="382"/>
        </pc:sldMkLst>
        <pc:spChg chg="mod">
          <ac:chgData name="F. LeRon Shults" userId="b4f49da7-f4cd-4080-93d9-544b46a75e2a" providerId="ADAL" clId="{1535603E-F7EA-41E4-B630-8E46C4116B44}" dt="2021-06-07T14:30:03.076" v="15" actId="6549"/>
          <ac:spMkLst>
            <pc:docMk/>
            <pc:sldMk cId="957107610" sldId="382"/>
            <ac:spMk id="4" creationId="{CFB2A755-FD0B-46F5-8F75-8ABDD9DAF824}"/>
          </ac:spMkLst>
        </pc:spChg>
        <pc:spChg chg="mod">
          <ac:chgData name="F. LeRon Shults" userId="b4f49da7-f4cd-4080-93d9-544b46a75e2a" providerId="ADAL" clId="{1535603E-F7EA-41E4-B630-8E46C4116B44}" dt="2021-06-07T14:30:57.849" v="33" actId="1076"/>
          <ac:spMkLst>
            <pc:docMk/>
            <pc:sldMk cId="957107610" sldId="382"/>
            <ac:spMk id="5" creationId="{C48D8326-99E9-4013-A87E-3F431F6CFE60}"/>
          </ac:spMkLst>
        </pc:spChg>
      </pc:sldChg>
      <pc:sldChg chg="modSp mod modAnim">
        <pc:chgData name="F. LeRon Shults" userId="b4f49da7-f4cd-4080-93d9-544b46a75e2a" providerId="ADAL" clId="{1535603E-F7EA-41E4-B630-8E46C4116B44}" dt="2021-06-07T15:14:28.475" v="139"/>
        <pc:sldMkLst>
          <pc:docMk/>
          <pc:sldMk cId="3257243805" sldId="383"/>
        </pc:sldMkLst>
        <pc:spChg chg="mod">
          <ac:chgData name="F. LeRon Shults" userId="b4f49da7-f4cd-4080-93d9-544b46a75e2a" providerId="ADAL" clId="{1535603E-F7EA-41E4-B630-8E46C4116B44}" dt="2021-06-07T15:12:54.941" v="134" actId="1076"/>
          <ac:spMkLst>
            <pc:docMk/>
            <pc:sldMk cId="3257243805" sldId="383"/>
            <ac:spMk id="8" creationId="{9C18CCB4-44D4-46EE-8622-FCC4D44951A3}"/>
          </ac:spMkLst>
        </pc:spChg>
      </pc:sldChg>
      <pc:sldChg chg="modSp mod modAnim">
        <pc:chgData name="F. LeRon Shults" userId="b4f49da7-f4cd-4080-93d9-544b46a75e2a" providerId="ADAL" clId="{1535603E-F7EA-41E4-B630-8E46C4116B44}" dt="2021-06-07T16:37:45.674" v="358" actId="20577"/>
        <pc:sldMkLst>
          <pc:docMk/>
          <pc:sldMk cId="835291224" sldId="385"/>
        </pc:sldMkLst>
        <pc:spChg chg="mod">
          <ac:chgData name="F. LeRon Shults" userId="b4f49da7-f4cd-4080-93d9-544b46a75e2a" providerId="ADAL" clId="{1535603E-F7EA-41E4-B630-8E46C4116B44}" dt="2021-06-07T16:37:45.674" v="358" actId="20577"/>
          <ac:spMkLst>
            <pc:docMk/>
            <pc:sldMk cId="835291224" sldId="385"/>
            <ac:spMk id="5" creationId="{C48D8326-99E9-4013-A87E-3F431F6CFE60}"/>
          </ac:spMkLst>
        </pc:spChg>
      </pc:sldChg>
      <pc:sldChg chg="del">
        <pc:chgData name="F. LeRon Shults" userId="b4f49da7-f4cd-4080-93d9-544b46a75e2a" providerId="ADAL" clId="{1535603E-F7EA-41E4-B630-8E46C4116B44}" dt="2021-06-07T14:29:07.065" v="0" actId="47"/>
        <pc:sldMkLst>
          <pc:docMk/>
          <pc:sldMk cId="889255234" sldId="391"/>
        </pc:sldMkLst>
      </pc:sldChg>
      <pc:sldChg chg="addSp delSp modSp mod ord modAnim">
        <pc:chgData name="F. LeRon Shults" userId="b4f49da7-f4cd-4080-93d9-544b46a75e2a" providerId="ADAL" clId="{1535603E-F7EA-41E4-B630-8E46C4116B44}" dt="2021-06-07T16:40:09.912" v="366" actId="1076"/>
        <pc:sldMkLst>
          <pc:docMk/>
          <pc:sldMk cId="2209639587" sldId="395"/>
        </pc:sldMkLst>
        <pc:spChg chg="add del mod">
          <ac:chgData name="F. LeRon Shults" userId="b4f49da7-f4cd-4080-93d9-544b46a75e2a" providerId="ADAL" clId="{1535603E-F7EA-41E4-B630-8E46C4116B44}" dt="2021-06-07T16:40:00.097" v="364" actId="478"/>
          <ac:spMkLst>
            <pc:docMk/>
            <pc:sldMk cId="2209639587" sldId="395"/>
            <ac:spMk id="3" creationId="{EFE570CE-FF38-4886-95A0-98021495E031}"/>
          </ac:spMkLst>
        </pc:spChg>
        <pc:spChg chg="mod">
          <ac:chgData name="F. LeRon Shults" userId="b4f49da7-f4cd-4080-93d9-544b46a75e2a" providerId="ADAL" clId="{1535603E-F7EA-41E4-B630-8E46C4116B44}" dt="2021-06-07T16:31:24.246" v="232" actId="20577"/>
          <ac:spMkLst>
            <pc:docMk/>
            <pc:sldMk cId="2209639587" sldId="395"/>
            <ac:spMk id="4" creationId="{CFB2A755-FD0B-46F5-8F75-8ABDD9DAF824}"/>
          </ac:spMkLst>
        </pc:spChg>
        <pc:spChg chg="del mod">
          <ac:chgData name="F. LeRon Shults" userId="b4f49da7-f4cd-4080-93d9-544b46a75e2a" providerId="ADAL" clId="{1535603E-F7EA-41E4-B630-8E46C4116B44}" dt="2021-06-07T16:39:57.279" v="362" actId="478"/>
          <ac:spMkLst>
            <pc:docMk/>
            <pc:sldMk cId="2209639587" sldId="395"/>
            <ac:spMk id="5" creationId="{C48D8326-99E9-4013-A87E-3F431F6CFE60}"/>
          </ac:spMkLst>
        </pc:spChg>
        <pc:spChg chg="add mod">
          <ac:chgData name="F. LeRon Shults" userId="b4f49da7-f4cd-4080-93d9-544b46a75e2a" providerId="ADAL" clId="{1535603E-F7EA-41E4-B630-8E46C4116B44}" dt="2021-06-07T16:40:09.912" v="366" actId="1076"/>
          <ac:spMkLst>
            <pc:docMk/>
            <pc:sldMk cId="2209639587" sldId="395"/>
            <ac:spMk id="6" creationId="{55F82FD4-50E2-42D1-B259-ED1FF9058C5C}"/>
          </ac:spMkLst>
        </pc:spChg>
      </pc:sldChg>
      <pc:sldChg chg="modSp mod ord modAnim">
        <pc:chgData name="F. LeRon Shults" userId="b4f49da7-f4cd-4080-93d9-544b46a75e2a" providerId="ADAL" clId="{1535603E-F7EA-41E4-B630-8E46C4116B44}" dt="2021-06-07T16:28:59.782" v="141"/>
        <pc:sldMkLst>
          <pc:docMk/>
          <pc:sldMk cId="3094052100" sldId="398"/>
        </pc:sldMkLst>
        <pc:spChg chg="mod">
          <ac:chgData name="F. LeRon Shults" userId="b4f49da7-f4cd-4080-93d9-544b46a75e2a" providerId="ADAL" clId="{1535603E-F7EA-41E4-B630-8E46C4116B44}" dt="2021-06-07T14:31:57.970" v="74" actId="14100"/>
          <ac:spMkLst>
            <pc:docMk/>
            <pc:sldMk cId="3094052100" sldId="398"/>
            <ac:spMk id="4" creationId="{CFB2A755-FD0B-46F5-8F75-8ABDD9DAF824}"/>
          </ac:spMkLst>
        </pc:spChg>
        <pc:spChg chg="mod">
          <ac:chgData name="F. LeRon Shults" userId="b4f49da7-f4cd-4080-93d9-544b46a75e2a" providerId="ADAL" clId="{1535603E-F7EA-41E4-B630-8E46C4116B44}" dt="2021-06-07T14:32:28.720" v="130" actId="1076"/>
          <ac:spMkLst>
            <pc:docMk/>
            <pc:sldMk cId="3094052100" sldId="398"/>
            <ac:spMk id="6" creationId="{E94B2ED5-A0C1-4E98-9043-67A69DFEA31D}"/>
          </ac:spMkLst>
        </pc:spChg>
      </pc:sldChg>
      <pc:sldChg chg="add del">
        <pc:chgData name="F. LeRon Shults" userId="b4f49da7-f4cd-4080-93d9-544b46a75e2a" providerId="ADAL" clId="{1535603E-F7EA-41E4-B630-8E46C4116B44}" dt="2021-06-07T16:40:15.835" v="367" actId="47"/>
        <pc:sldMkLst>
          <pc:docMk/>
          <pc:sldMk cId="3292486456" sldId="39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patrycjaantosz\Desktop\mis%20consp.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patrycjaantosz\Desktop\mis%20consp.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Oct 2020</a:t>
            </a:r>
          </a:p>
        </c:rich>
      </c:tx>
      <c:layout>
        <c:manualLayout>
          <c:xMode val="edge"/>
          <c:yMode val="edge"/>
          <c:x val="0.63901663756465588"/>
          <c:y val="2.782071097372488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59255351414406532"/>
          <c:y val="0.11272185752492098"/>
          <c:w val="0.37267337416156315"/>
          <c:h val="0.76852848946398111"/>
        </c:manualLayout>
      </c:layout>
      <c:barChart>
        <c:barDir val="bar"/>
        <c:grouping val="stacked"/>
        <c:varyColors val="0"/>
        <c:ser>
          <c:idx val="0"/>
          <c:order val="0"/>
          <c:tx>
            <c:strRef>
              <c:f>Sheet4!$C$113</c:f>
              <c:strCache>
                <c:ptCount val="1"/>
                <c:pt idx="0">
                  <c:v>Strongly Agree/Agree</c:v>
                </c:pt>
              </c:strCache>
            </c:strRef>
          </c:tx>
          <c:spPr>
            <a:solidFill>
              <a:srgbClr val="01189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Sheet4!$B$114:$B$118</c:f>
              <c:strCache>
                <c:ptCount val="5"/>
                <c:pt idx="0">
                  <c:v>It is possible that COVID-19 was created or disseminated by a secret organization</c:v>
                </c:pt>
                <c:pt idx="1">
                  <c:v>It is possible that persons in the government apparatus in Norway deliberately mislead the population about COVID-19</c:v>
                </c:pt>
                <c:pt idx="2">
                  <c:v>It is possible that people in positions of power in foreign countries such as China have deliberately spread COVID-19</c:v>
                </c:pt>
                <c:pt idx="3">
                  <c:v>It is possible that COVID-19 was created or disseminated by multinational companies </c:v>
                </c:pt>
                <c:pt idx="4">
                  <c:v>It is possible that publicly funded researchers manipulate knowledge about COVID-19</c:v>
                </c:pt>
              </c:strCache>
            </c:strRef>
          </c:cat>
          <c:val>
            <c:numRef>
              <c:f>Sheet4!$C$114:$C$118</c:f>
              <c:numCache>
                <c:formatCode>0%</c:formatCode>
                <c:ptCount val="5"/>
                <c:pt idx="0">
                  <c:v>7.8E-2</c:v>
                </c:pt>
                <c:pt idx="1">
                  <c:v>7.2000000000000008E-2</c:v>
                </c:pt>
                <c:pt idx="2">
                  <c:v>0.108</c:v>
                </c:pt>
                <c:pt idx="3">
                  <c:v>8.7000000000000008E-2</c:v>
                </c:pt>
                <c:pt idx="4">
                  <c:v>0.10999999999999999</c:v>
                </c:pt>
              </c:numCache>
            </c:numRef>
          </c:val>
          <c:extLst>
            <c:ext xmlns:c16="http://schemas.microsoft.com/office/drawing/2014/chart" uri="{C3380CC4-5D6E-409C-BE32-E72D297353CC}">
              <c16:uniqueId val="{00000000-B7B8-E846-BE49-39841F61DA50}"/>
            </c:ext>
          </c:extLst>
        </c:ser>
        <c:ser>
          <c:idx val="1"/>
          <c:order val="1"/>
          <c:tx>
            <c:strRef>
              <c:f>Sheet4!$D$113</c:f>
              <c:strCache>
                <c:ptCount val="1"/>
                <c:pt idx="0">
                  <c:v>Neither agree/disagree</c:v>
                </c:pt>
              </c:strCache>
            </c:strRef>
          </c:tx>
          <c:spPr>
            <a:solidFill>
              <a:srgbClr val="699B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Sheet4!$B$114:$B$118</c:f>
              <c:strCache>
                <c:ptCount val="5"/>
                <c:pt idx="0">
                  <c:v>It is possible that COVID-19 was created or disseminated by a secret organization</c:v>
                </c:pt>
                <c:pt idx="1">
                  <c:v>It is possible that persons in the government apparatus in Norway deliberately mislead the population about COVID-19</c:v>
                </c:pt>
                <c:pt idx="2">
                  <c:v>It is possible that people in positions of power in foreign countries such as China have deliberately spread COVID-19</c:v>
                </c:pt>
                <c:pt idx="3">
                  <c:v>It is possible that COVID-19 was created or disseminated by multinational companies </c:v>
                </c:pt>
                <c:pt idx="4">
                  <c:v>It is possible that publicly funded researchers manipulate knowledge about COVID-19</c:v>
                </c:pt>
              </c:strCache>
            </c:strRef>
          </c:cat>
          <c:val>
            <c:numRef>
              <c:f>Sheet4!$D$114:$D$118</c:f>
              <c:numCache>
                <c:formatCode>0%</c:formatCode>
                <c:ptCount val="5"/>
                <c:pt idx="0">
                  <c:v>0.17</c:v>
                </c:pt>
                <c:pt idx="1">
                  <c:v>8.4000000000000005E-2</c:v>
                </c:pt>
                <c:pt idx="2">
                  <c:v>0.17799999999999999</c:v>
                </c:pt>
                <c:pt idx="3">
                  <c:v>0.16300000000000001</c:v>
                </c:pt>
                <c:pt idx="4">
                  <c:v>0.16800000000000001</c:v>
                </c:pt>
              </c:numCache>
            </c:numRef>
          </c:val>
          <c:extLst>
            <c:ext xmlns:c16="http://schemas.microsoft.com/office/drawing/2014/chart" uri="{C3380CC4-5D6E-409C-BE32-E72D297353CC}">
              <c16:uniqueId val="{00000001-B7B8-E846-BE49-39841F61DA50}"/>
            </c:ext>
          </c:extLst>
        </c:ser>
        <c:dLbls>
          <c:showLegendKey val="0"/>
          <c:showVal val="0"/>
          <c:showCatName val="0"/>
          <c:showSerName val="0"/>
          <c:showPercent val="0"/>
          <c:showBubbleSize val="0"/>
        </c:dLbls>
        <c:gapWidth val="150"/>
        <c:overlap val="100"/>
        <c:axId val="1674449888"/>
        <c:axId val="2137360400"/>
      </c:barChart>
      <c:catAx>
        <c:axId val="167444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137360400"/>
        <c:crosses val="autoZero"/>
        <c:auto val="1"/>
        <c:lblAlgn val="ctr"/>
        <c:lblOffset val="100"/>
        <c:noMultiLvlLbl val="0"/>
      </c:catAx>
      <c:valAx>
        <c:axId val="2137360400"/>
        <c:scaling>
          <c:orientation val="minMax"/>
          <c:max val="0.30000000000000004"/>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4449888"/>
        <c:crosses val="autoZero"/>
        <c:crossBetween val="between"/>
        <c:majorUnit val="0.1"/>
      </c:valAx>
      <c:spPr>
        <a:noFill/>
        <a:ln>
          <a:noFill/>
        </a:ln>
        <a:effectLst/>
      </c:spPr>
    </c:plotArea>
    <c:legend>
      <c:legendPos val="b"/>
      <c:layout>
        <c:manualLayout>
          <c:xMode val="edge"/>
          <c:yMode val="edge"/>
          <c:x val="0.59072368037328671"/>
          <c:y val="0.93959665052809316"/>
          <c:w val="0.40744152814231555"/>
          <c:h val="5.128591694090756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Apr</a:t>
            </a:r>
            <a:r>
              <a:rPr lang="en-GB" baseline="0"/>
              <a:t> 2021</a:t>
            </a:r>
            <a:endParaRPr lang="en-GB"/>
          </a:p>
        </c:rich>
      </c:tx>
      <c:layout>
        <c:manualLayout>
          <c:xMode val="edge"/>
          <c:yMode val="edge"/>
          <c:x val="0.35421373936419914"/>
          <c:y val="3.255249530415837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4694392590477591E-2"/>
          <c:y val="0.11180105501130369"/>
          <c:w val="0.82464024914642819"/>
          <c:h val="0.76702858261782825"/>
        </c:manualLayout>
      </c:layout>
      <c:barChart>
        <c:barDir val="bar"/>
        <c:grouping val="stacked"/>
        <c:varyColors val="0"/>
        <c:ser>
          <c:idx val="0"/>
          <c:order val="0"/>
          <c:spPr>
            <a:solidFill>
              <a:srgbClr val="01189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Sheet4!$C$121:$C$125</c:f>
              <c:numCache>
                <c:formatCode>0%</c:formatCode>
                <c:ptCount val="5"/>
                <c:pt idx="0">
                  <c:v>6.2E-2</c:v>
                </c:pt>
                <c:pt idx="1">
                  <c:v>5.5E-2</c:v>
                </c:pt>
                <c:pt idx="2">
                  <c:v>9.7000000000000003E-2</c:v>
                </c:pt>
                <c:pt idx="3">
                  <c:v>6.7000000000000004E-2</c:v>
                </c:pt>
                <c:pt idx="4">
                  <c:v>8.3000000000000004E-2</c:v>
                </c:pt>
              </c:numCache>
            </c:numRef>
          </c:val>
          <c:extLst>
            <c:ext xmlns:c16="http://schemas.microsoft.com/office/drawing/2014/chart" uri="{C3380CC4-5D6E-409C-BE32-E72D297353CC}">
              <c16:uniqueId val="{00000000-A84F-C94C-A08A-808BD2A49B02}"/>
            </c:ext>
          </c:extLst>
        </c:ser>
        <c:ser>
          <c:idx val="1"/>
          <c:order val="1"/>
          <c:spPr>
            <a:solidFill>
              <a:srgbClr val="699B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Sheet4!$D$121:$D$125</c:f>
              <c:numCache>
                <c:formatCode>0%</c:formatCode>
                <c:ptCount val="5"/>
                <c:pt idx="0">
                  <c:v>0.115</c:v>
                </c:pt>
                <c:pt idx="1">
                  <c:v>7.8E-2</c:v>
                </c:pt>
                <c:pt idx="2">
                  <c:v>0.13300000000000001</c:v>
                </c:pt>
                <c:pt idx="3">
                  <c:v>0.124</c:v>
                </c:pt>
                <c:pt idx="4">
                  <c:v>0.13500000000000001</c:v>
                </c:pt>
              </c:numCache>
            </c:numRef>
          </c:val>
          <c:extLst>
            <c:ext xmlns:c16="http://schemas.microsoft.com/office/drawing/2014/chart" uri="{C3380CC4-5D6E-409C-BE32-E72D297353CC}">
              <c16:uniqueId val="{00000001-A84F-C94C-A08A-808BD2A49B02}"/>
            </c:ext>
          </c:extLst>
        </c:ser>
        <c:dLbls>
          <c:showLegendKey val="0"/>
          <c:showVal val="0"/>
          <c:showCatName val="0"/>
          <c:showSerName val="0"/>
          <c:showPercent val="0"/>
          <c:showBubbleSize val="0"/>
        </c:dLbls>
        <c:gapWidth val="150"/>
        <c:overlap val="100"/>
        <c:axId val="1675249008"/>
        <c:axId val="1668329024"/>
      </c:barChart>
      <c:catAx>
        <c:axId val="1675249008"/>
        <c:scaling>
          <c:orientation val="minMax"/>
        </c:scaling>
        <c:delete val="1"/>
        <c:axPos val="l"/>
        <c:majorTickMark val="none"/>
        <c:minorTickMark val="none"/>
        <c:tickLblPos val="nextTo"/>
        <c:crossAx val="1668329024"/>
        <c:crosses val="autoZero"/>
        <c:auto val="1"/>
        <c:lblAlgn val="ctr"/>
        <c:lblOffset val="100"/>
        <c:noMultiLvlLbl val="0"/>
      </c:catAx>
      <c:valAx>
        <c:axId val="1668329024"/>
        <c:scaling>
          <c:orientation val="minMax"/>
          <c:max val="0.30000000000000004"/>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5249008"/>
        <c:crosses val="autoZero"/>
        <c:crossBetween val="between"/>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0.59074</cdr:x>
      <cdr:y>0.07294</cdr:y>
    </cdr:from>
    <cdr:to>
      <cdr:x>0.59274</cdr:x>
      <cdr:y>0.88788</cdr:y>
    </cdr:to>
    <cdr:cxnSp macro="">
      <cdr:nvCxnSpPr>
        <cdr:cNvPr id="2" name="Straight Connector 1">
          <a:extLst xmlns:a="http://schemas.openxmlformats.org/drawingml/2006/main">
            <a:ext uri="{FF2B5EF4-FFF2-40B4-BE49-F238E27FC236}">
              <a16:creationId xmlns:a16="http://schemas.microsoft.com/office/drawing/2014/main" id="{9FFFACB6-07B3-3C43-B32C-177BCAC79CBB}"/>
            </a:ext>
          </a:extLst>
        </cdr:cNvPr>
        <cdr:cNvCxnSpPr/>
      </cdr:nvCxnSpPr>
      <cdr:spPr>
        <a:xfrm xmlns:a="http://schemas.openxmlformats.org/drawingml/2006/main">
          <a:off x="4051301" y="304801"/>
          <a:ext cx="13691" cy="3405490"/>
        </a:xfrm>
        <a:prstGeom xmlns:a="http://schemas.openxmlformats.org/drawingml/2006/main" prst="line">
          <a:avLst/>
        </a:prstGeom>
        <a:ln xmlns:a="http://schemas.openxmlformats.org/drawingml/2006/main">
          <a:solidFill>
            <a:srgbClr val="011893"/>
          </a:solidFill>
        </a:ln>
      </cdr:spPr>
      <cdr:style>
        <a:lnRef xmlns:a="http://schemas.openxmlformats.org/drawingml/2006/main" idx="3">
          <a:schemeClr val="accent1"/>
        </a:lnRef>
        <a:fillRef xmlns:a="http://schemas.openxmlformats.org/drawingml/2006/main" idx="0">
          <a:schemeClr val="accent1"/>
        </a:fillRef>
        <a:effectRef xmlns:a="http://schemas.openxmlformats.org/drawingml/2006/main" idx="2">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0.08303</cdr:x>
      <cdr:y>0.0713</cdr:y>
    </cdr:from>
    <cdr:to>
      <cdr:x>0.0877</cdr:x>
      <cdr:y>0.88779</cdr:y>
    </cdr:to>
    <cdr:cxnSp macro="">
      <cdr:nvCxnSpPr>
        <cdr:cNvPr id="2" name="Straight Connector 1">
          <a:extLst xmlns:a="http://schemas.openxmlformats.org/drawingml/2006/main">
            <a:ext uri="{FF2B5EF4-FFF2-40B4-BE49-F238E27FC236}">
              <a16:creationId xmlns:a16="http://schemas.microsoft.com/office/drawing/2014/main" id="{30E6182C-49D6-694F-A6E1-B5D469E0B0CF}"/>
            </a:ext>
          </a:extLst>
        </cdr:cNvPr>
        <cdr:cNvCxnSpPr/>
      </cdr:nvCxnSpPr>
      <cdr:spPr>
        <a:xfrm xmlns:a="http://schemas.openxmlformats.org/drawingml/2006/main">
          <a:off x="243417" y="297391"/>
          <a:ext cx="13676" cy="3405477"/>
        </a:xfrm>
        <a:prstGeom xmlns:a="http://schemas.openxmlformats.org/drawingml/2006/main" prst="line">
          <a:avLst/>
        </a:prstGeom>
        <a:ln xmlns:a="http://schemas.openxmlformats.org/drawingml/2006/main">
          <a:solidFill>
            <a:srgbClr val="011893"/>
          </a:solidFill>
        </a:ln>
      </cdr:spPr>
      <cdr:style>
        <a:lnRef xmlns:a="http://schemas.openxmlformats.org/drawingml/2006/main" idx="3">
          <a:schemeClr val="accent1"/>
        </a:lnRef>
        <a:fillRef xmlns:a="http://schemas.openxmlformats.org/drawingml/2006/main" idx="0">
          <a:schemeClr val="accent1"/>
        </a:fillRef>
        <a:effectRef xmlns:a="http://schemas.openxmlformats.org/drawingml/2006/main" idx="2">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5D9F43-64A9-4A62-B430-F148DD714787}" type="datetimeFigureOut">
              <a:rPr lang="nb-NO" smtClean="0"/>
              <a:t>07.06.2021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C075F2-2622-4E86-8C25-29A6D05C3579}" type="slidenum">
              <a:rPr lang="nb-NO" smtClean="0"/>
              <a:t>‹#›</a:t>
            </a:fld>
            <a:endParaRPr lang="nb-NO"/>
          </a:p>
        </p:txBody>
      </p:sp>
    </p:spTree>
    <p:extLst>
      <p:ext uri="{BB962C8B-B14F-4D97-AF65-F5344CB8AC3E}">
        <p14:creationId xmlns:p14="http://schemas.microsoft.com/office/powerpoint/2010/main" val="389038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A8C075F2-2622-4E86-8C25-29A6D05C3579}" type="slidenum">
              <a:rPr lang="nb-NO" smtClean="0"/>
              <a:t>1</a:t>
            </a:fld>
            <a:endParaRPr lang="nb-NO"/>
          </a:p>
        </p:txBody>
      </p:sp>
    </p:spTree>
    <p:extLst>
      <p:ext uri="{BB962C8B-B14F-4D97-AF65-F5344CB8AC3E}">
        <p14:creationId xmlns:p14="http://schemas.microsoft.com/office/powerpoint/2010/main" val="645016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3</a:t>
            </a:fld>
            <a:endParaRPr lang="nb-NO"/>
          </a:p>
        </p:txBody>
      </p:sp>
    </p:spTree>
    <p:extLst>
      <p:ext uri="{BB962C8B-B14F-4D97-AF65-F5344CB8AC3E}">
        <p14:creationId xmlns:p14="http://schemas.microsoft.com/office/powerpoint/2010/main" val="1366044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4</a:t>
            </a:fld>
            <a:endParaRPr lang="nb-NO"/>
          </a:p>
        </p:txBody>
      </p:sp>
    </p:spTree>
    <p:extLst>
      <p:ext uri="{BB962C8B-B14F-4D97-AF65-F5344CB8AC3E}">
        <p14:creationId xmlns:p14="http://schemas.microsoft.com/office/powerpoint/2010/main" val="3809052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5</a:t>
            </a:fld>
            <a:endParaRPr lang="nb-NO"/>
          </a:p>
        </p:txBody>
      </p:sp>
    </p:spTree>
    <p:extLst>
      <p:ext uri="{BB962C8B-B14F-4D97-AF65-F5344CB8AC3E}">
        <p14:creationId xmlns:p14="http://schemas.microsoft.com/office/powerpoint/2010/main" val="2532728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6</a:t>
            </a:fld>
            <a:endParaRPr lang="nb-NO"/>
          </a:p>
        </p:txBody>
      </p:sp>
    </p:spTree>
    <p:extLst>
      <p:ext uri="{BB962C8B-B14F-4D97-AF65-F5344CB8AC3E}">
        <p14:creationId xmlns:p14="http://schemas.microsoft.com/office/powerpoint/2010/main" val="228341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7</a:t>
            </a:fld>
            <a:endParaRPr lang="nb-NO"/>
          </a:p>
        </p:txBody>
      </p:sp>
    </p:spTree>
    <p:extLst>
      <p:ext uri="{BB962C8B-B14F-4D97-AF65-F5344CB8AC3E}">
        <p14:creationId xmlns:p14="http://schemas.microsoft.com/office/powerpoint/2010/main" val="784341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8</a:t>
            </a:fld>
            <a:endParaRPr lang="nb-NO"/>
          </a:p>
        </p:txBody>
      </p:sp>
    </p:spTree>
    <p:extLst>
      <p:ext uri="{BB962C8B-B14F-4D97-AF65-F5344CB8AC3E}">
        <p14:creationId xmlns:p14="http://schemas.microsoft.com/office/powerpoint/2010/main" val="992570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Norway it is less the case that people actively entertain misbeliefs, and more that case that they are hesitant and not able to confidently denounce misbeliefs. </a:t>
            </a:r>
          </a:p>
          <a:p>
            <a:r>
              <a:rPr lang="en-US" dirty="0"/>
              <a:t> </a:t>
            </a:r>
            <a:r>
              <a:rPr lang="en-NL" dirty="0"/>
              <a:t>Smililar case for conspiracy theories.</a:t>
            </a:r>
          </a:p>
        </p:txBody>
      </p:sp>
      <p:sp>
        <p:nvSpPr>
          <p:cNvPr id="4" name="Slide Number Placeholder 3"/>
          <p:cNvSpPr>
            <a:spLocks noGrp="1"/>
          </p:cNvSpPr>
          <p:nvPr>
            <p:ph type="sldNum" sz="quarter" idx="5"/>
          </p:nvPr>
        </p:nvSpPr>
        <p:spPr/>
        <p:txBody>
          <a:bodyPr/>
          <a:lstStyle/>
          <a:p>
            <a:fld id="{A8C075F2-2622-4E86-8C25-29A6D05C3579}" type="slidenum">
              <a:rPr lang="nb-NO" smtClean="0"/>
              <a:t>9</a:t>
            </a:fld>
            <a:endParaRPr lang="nb-NO"/>
          </a:p>
        </p:txBody>
      </p:sp>
    </p:spTree>
    <p:extLst>
      <p:ext uri="{BB962C8B-B14F-4D97-AF65-F5344CB8AC3E}">
        <p14:creationId xmlns:p14="http://schemas.microsoft.com/office/powerpoint/2010/main" val="1342141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10</a:t>
            </a:fld>
            <a:endParaRPr lang="nb-NO"/>
          </a:p>
        </p:txBody>
      </p:sp>
    </p:spTree>
    <p:extLst>
      <p:ext uri="{BB962C8B-B14F-4D97-AF65-F5344CB8AC3E}">
        <p14:creationId xmlns:p14="http://schemas.microsoft.com/office/powerpoint/2010/main" val="134842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Observed changes in beliefs over time, if significant, are in general optimistic (with the exception of the UV lights myth).</a:t>
            </a:r>
            <a:endParaRPr lang="en-NL" sz="1200" b="0" kern="1200" dirty="0">
              <a:solidFill>
                <a:schemeClr val="tx1"/>
              </a:solidFill>
              <a:effectLst/>
              <a:latin typeface="+mn-lt"/>
              <a:ea typeface="+mn-ea"/>
              <a:cs typeface="+mn-cs"/>
            </a:endParaRPr>
          </a:p>
          <a:p>
            <a:endParaRPr lang="en-NL" dirty="0"/>
          </a:p>
        </p:txBody>
      </p:sp>
      <p:sp>
        <p:nvSpPr>
          <p:cNvPr id="4" name="Slide Number Placeholder 3"/>
          <p:cNvSpPr>
            <a:spLocks noGrp="1"/>
          </p:cNvSpPr>
          <p:nvPr>
            <p:ph type="sldNum" sz="quarter" idx="5"/>
          </p:nvPr>
        </p:nvSpPr>
        <p:spPr/>
        <p:txBody>
          <a:bodyPr/>
          <a:lstStyle/>
          <a:p>
            <a:fld id="{A8C075F2-2622-4E86-8C25-29A6D05C3579}" type="slidenum">
              <a:rPr lang="nb-NO" smtClean="0"/>
              <a:t>11</a:t>
            </a:fld>
            <a:endParaRPr lang="nb-NO"/>
          </a:p>
        </p:txBody>
      </p:sp>
    </p:spTree>
    <p:extLst>
      <p:ext uri="{BB962C8B-B14F-4D97-AF65-F5344CB8AC3E}">
        <p14:creationId xmlns:p14="http://schemas.microsoft.com/office/powerpoint/2010/main" val="3645357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Anyone can swing - The direction of change in beliefs does </a:t>
            </a:r>
            <a:r>
              <a:rPr lang="en-NL" b="1" dirty="0"/>
              <a:t>NOT depend on socio-demographic </a:t>
            </a:r>
            <a:r>
              <a:rPr lang="en-NL" dirty="0"/>
              <a:t>characteristics!</a:t>
            </a:r>
          </a:p>
          <a:p>
            <a:r>
              <a:rPr lang="en-NL" dirty="0"/>
              <a:t>It’s not to say that the change is random. There are other factors that influence </a:t>
            </a:r>
            <a:r>
              <a:rPr lang="en-GB" dirty="0"/>
              <a:t>it (my best guess is that the secret is in social networks ;) ), we need more analyses to know what they are.</a:t>
            </a:r>
            <a:endParaRPr lang="en-NL" dirty="0"/>
          </a:p>
        </p:txBody>
      </p:sp>
      <p:sp>
        <p:nvSpPr>
          <p:cNvPr id="4" name="Slide Number Placeholder 3"/>
          <p:cNvSpPr>
            <a:spLocks noGrp="1"/>
          </p:cNvSpPr>
          <p:nvPr>
            <p:ph type="sldNum" sz="quarter" idx="5"/>
          </p:nvPr>
        </p:nvSpPr>
        <p:spPr/>
        <p:txBody>
          <a:bodyPr/>
          <a:lstStyle/>
          <a:p>
            <a:fld id="{A8C075F2-2622-4E86-8C25-29A6D05C3579}" type="slidenum">
              <a:rPr lang="nb-NO" smtClean="0"/>
              <a:t>12</a:t>
            </a:fld>
            <a:endParaRPr lang="nb-NO"/>
          </a:p>
        </p:txBody>
      </p:sp>
    </p:spTree>
    <p:extLst>
      <p:ext uri="{BB962C8B-B14F-4D97-AF65-F5344CB8AC3E}">
        <p14:creationId xmlns:p14="http://schemas.microsoft.com/office/powerpoint/2010/main" val="2596085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Importantly, </a:t>
            </a:r>
            <a:r>
              <a:rPr lang="en-US" sz="1200" b="1" kern="1200" dirty="0">
                <a:solidFill>
                  <a:schemeClr val="tx1"/>
                </a:solidFill>
                <a:effectLst/>
                <a:latin typeface="+mn-lt"/>
                <a:ea typeface="+mn-ea"/>
                <a:cs typeface="+mn-cs"/>
              </a:rPr>
              <a:t>not a single socio-demographic groups is immune to misinformation and conspiracies.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Education and age matter when you FIRST form an opinion</a:t>
            </a:r>
            <a:r>
              <a:rPr lang="en-US" sz="1200" b="0" kern="1200" dirty="0">
                <a:solidFill>
                  <a:schemeClr val="tx1"/>
                </a:solidFill>
                <a:effectLst/>
                <a:latin typeface="+mn-lt"/>
                <a:ea typeface="+mn-ea"/>
                <a:cs typeface="+mn-cs"/>
              </a:rPr>
              <a:t>. Later changes in that opinion are not predicted by socio-demography.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Studies on the change of opinions and e.g. the role of social networks very difficult with conventional methods. Luckily, we have ABM that allows us to test hypotheses about possible mechanisms responsible for observed patterns in data.</a:t>
            </a:r>
            <a:endParaRPr lang="en-NL" sz="1200" b="0" kern="1200" dirty="0">
              <a:solidFill>
                <a:schemeClr val="tx1"/>
              </a:solidFill>
              <a:effectLst/>
              <a:latin typeface="+mn-lt"/>
              <a:ea typeface="+mn-ea"/>
              <a:cs typeface="+mn-cs"/>
            </a:endParaRPr>
          </a:p>
          <a:p>
            <a:endParaRPr lang="en-NL" dirty="0"/>
          </a:p>
        </p:txBody>
      </p:sp>
      <p:sp>
        <p:nvSpPr>
          <p:cNvPr id="4" name="Slide Number Placeholder 3"/>
          <p:cNvSpPr>
            <a:spLocks noGrp="1"/>
          </p:cNvSpPr>
          <p:nvPr>
            <p:ph type="sldNum" sz="quarter" idx="5"/>
          </p:nvPr>
        </p:nvSpPr>
        <p:spPr/>
        <p:txBody>
          <a:bodyPr/>
          <a:lstStyle/>
          <a:p>
            <a:fld id="{A8C075F2-2622-4E86-8C25-29A6D05C3579}" type="slidenum">
              <a:rPr lang="nb-NO" smtClean="0"/>
              <a:t>13</a:t>
            </a:fld>
            <a:endParaRPr lang="nb-NO"/>
          </a:p>
        </p:txBody>
      </p:sp>
    </p:spTree>
    <p:extLst>
      <p:ext uri="{BB962C8B-B14F-4D97-AF65-F5344CB8AC3E}">
        <p14:creationId xmlns:p14="http://schemas.microsoft.com/office/powerpoint/2010/main" val="1172542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14</a:t>
            </a:fld>
            <a:endParaRPr lang="nb-NO"/>
          </a:p>
        </p:txBody>
      </p:sp>
    </p:spTree>
    <p:extLst>
      <p:ext uri="{BB962C8B-B14F-4D97-AF65-F5344CB8AC3E}">
        <p14:creationId xmlns:p14="http://schemas.microsoft.com/office/powerpoint/2010/main" val="62950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15</a:t>
            </a:fld>
            <a:endParaRPr lang="nb-NO"/>
          </a:p>
        </p:txBody>
      </p:sp>
    </p:spTree>
    <p:extLst>
      <p:ext uri="{BB962C8B-B14F-4D97-AF65-F5344CB8AC3E}">
        <p14:creationId xmlns:p14="http://schemas.microsoft.com/office/powerpoint/2010/main" val="187592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A8C075F2-2622-4E86-8C25-29A6D05C3579}" type="slidenum">
              <a:rPr lang="nb-NO" smtClean="0"/>
              <a:t>16</a:t>
            </a:fld>
            <a:endParaRPr lang="nb-NO"/>
          </a:p>
        </p:txBody>
      </p:sp>
    </p:spTree>
    <p:extLst>
      <p:ext uri="{BB962C8B-B14F-4D97-AF65-F5344CB8AC3E}">
        <p14:creationId xmlns:p14="http://schemas.microsoft.com/office/powerpoint/2010/main" val="3130241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A8C075F2-2622-4E86-8C25-29A6D05C3579}" type="slidenum">
              <a:rPr lang="nb-NO" smtClean="0"/>
              <a:t>17</a:t>
            </a:fld>
            <a:endParaRPr lang="nb-NO"/>
          </a:p>
        </p:txBody>
      </p:sp>
    </p:spTree>
    <p:extLst>
      <p:ext uri="{BB962C8B-B14F-4D97-AF65-F5344CB8AC3E}">
        <p14:creationId xmlns:p14="http://schemas.microsoft.com/office/powerpoint/2010/main" val="36159501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ed små formasjoner">
    <p:bg>
      <p:bgPr>
        <a:solidFill>
          <a:srgbClr val="3408A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2225" y="1093332"/>
            <a:ext cx="6956349" cy="2387600"/>
          </a:xfrm>
        </p:spPr>
        <p:txBody>
          <a:bodyPr anchor="b"/>
          <a:lstStyle>
            <a:lvl1pPr algn="l">
              <a:defRPr sz="4401">
                <a:solidFill>
                  <a:schemeClr val="bg1"/>
                </a:solidFill>
              </a:defRPr>
            </a:lvl1pPr>
          </a:lstStyle>
          <a:p>
            <a:r>
              <a:rPr lang="nb-NO"/>
              <a:t>Presentasjonstittel</a:t>
            </a:r>
            <a:endParaRPr lang="en-US"/>
          </a:p>
        </p:txBody>
      </p:sp>
      <p:sp>
        <p:nvSpPr>
          <p:cNvPr id="3" name="Subtitle 2"/>
          <p:cNvSpPr>
            <a:spLocks noGrp="1"/>
          </p:cNvSpPr>
          <p:nvPr>
            <p:ph type="subTitle" idx="1" hasCustomPrompt="1"/>
          </p:nvPr>
        </p:nvSpPr>
        <p:spPr>
          <a:xfrm>
            <a:off x="1037709" y="3732682"/>
            <a:ext cx="5964895" cy="1655762"/>
          </a:xfrm>
        </p:spPr>
        <p:txBody>
          <a:bodyPr/>
          <a:lstStyle>
            <a:lvl1pPr marL="0" indent="0" algn="l">
              <a:buNone/>
              <a:defRPr sz="2501">
                <a:solidFill>
                  <a:srgbClr val="1CADB2"/>
                </a:solidFill>
                <a:latin typeface="+mj-l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Undertittel</a:t>
            </a:r>
            <a:endParaRPr lang="en-US"/>
          </a:p>
        </p:txBody>
      </p:sp>
      <p:sp>
        <p:nvSpPr>
          <p:cNvPr id="7" name="Plassholder for dato 6">
            <a:extLst>
              <a:ext uri="{FF2B5EF4-FFF2-40B4-BE49-F238E27FC236}">
                <a16:creationId xmlns:a16="http://schemas.microsoft.com/office/drawing/2014/main" id="{FD22D0D4-5E57-4588-90FF-1A42A3AABEDC}"/>
              </a:ext>
            </a:extLst>
          </p:cNvPr>
          <p:cNvSpPr>
            <a:spLocks noGrp="1"/>
          </p:cNvSpPr>
          <p:nvPr>
            <p:ph type="dt" sz="half" idx="10"/>
          </p:nvPr>
        </p:nvSpPr>
        <p:spPr/>
        <p:txBody>
          <a:bodyPr/>
          <a:lstStyle>
            <a:lvl1pPr>
              <a:defRPr cap="all" spc="130" baseline="0"/>
            </a:lvl1pPr>
          </a:lstStyle>
          <a:p>
            <a:fld id="{13665DBF-9772-4AF9-82E6-46D135327CB2}" type="datetime4">
              <a:rPr lang="nb-NO" smtClean="0"/>
              <a:pPr/>
              <a:t>7. juni 2021</a:t>
            </a:fld>
            <a:endParaRPr lang="nb-NO"/>
          </a:p>
        </p:txBody>
      </p:sp>
      <p:pic>
        <p:nvPicPr>
          <p:cNvPr id="6" name="Picture 5">
            <a:extLst>
              <a:ext uri="{FF2B5EF4-FFF2-40B4-BE49-F238E27FC236}">
                <a16:creationId xmlns:a16="http://schemas.microsoft.com/office/drawing/2014/main" id="{CFE85063-A3E6-4EDA-BFD7-73AEE09B7971}"/>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1594" r="53073"/>
          <a:stretch/>
        </p:blipFill>
        <p:spPr>
          <a:xfrm>
            <a:off x="11139775" y="2136694"/>
            <a:ext cx="1052223" cy="2168606"/>
          </a:xfrm>
          <a:prstGeom prst="rect">
            <a:avLst/>
          </a:prstGeom>
        </p:spPr>
      </p:pic>
      <p:pic>
        <p:nvPicPr>
          <p:cNvPr id="8" name="Picture 7">
            <a:extLst>
              <a:ext uri="{FF2B5EF4-FFF2-40B4-BE49-F238E27FC236}">
                <a16:creationId xmlns:a16="http://schemas.microsoft.com/office/drawing/2014/main" id="{7B3A4794-035E-4256-B365-D0C3BC576D5D}"/>
              </a:ext>
            </a:extLst>
          </p:cNvPr>
          <p:cNvPicPr>
            <a:picLocks noChangeAspect="1"/>
          </p:cNvPicPr>
          <p:nvPr userDrawn="1"/>
        </p:nvPicPr>
        <p:blipFill rotWithShape="1">
          <a:blip r:embed="rId3" cstate="print">
            <a:alphaModFix amt="70000"/>
            <a:extLst>
              <a:ext uri="{28A0092B-C50C-407E-A947-70E740481C1C}">
                <a14:useLocalDpi xmlns:a14="http://schemas.microsoft.com/office/drawing/2010/main" val="0"/>
              </a:ext>
            </a:extLst>
          </a:blip>
          <a:srcRect l="4072"/>
          <a:stretch/>
        </p:blipFill>
        <p:spPr>
          <a:xfrm>
            <a:off x="9954327" y="3480932"/>
            <a:ext cx="1355269" cy="1412797"/>
          </a:xfrm>
          <a:prstGeom prst="rect">
            <a:avLst/>
          </a:prstGeom>
        </p:spPr>
      </p:pic>
      <p:pic>
        <p:nvPicPr>
          <p:cNvPr id="10" name="Picture 9">
            <a:extLst>
              <a:ext uri="{FF2B5EF4-FFF2-40B4-BE49-F238E27FC236}">
                <a16:creationId xmlns:a16="http://schemas.microsoft.com/office/drawing/2014/main" id="{987EBE4F-9446-4790-AF58-CA437F1F36F9}"/>
              </a:ext>
            </a:extLst>
          </p:cNvPr>
          <p:cNvPicPr>
            <a:picLocks noChangeAspect="1"/>
          </p:cNvPicPr>
          <p:nvPr userDrawn="1"/>
        </p:nvPicPr>
        <p:blipFill rotWithShape="1">
          <a:blip r:embed="rId3" cstate="print">
            <a:alphaModFix amt="70000"/>
            <a:extLst>
              <a:ext uri="{28A0092B-C50C-407E-A947-70E740481C1C}">
                <a14:useLocalDpi xmlns:a14="http://schemas.microsoft.com/office/drawing/2010/main" val="0"/>
              </a:ext>
            </a:extLst>
          </a:blip>
          <a:srcRect l="4072" b="50000"/>
          <a:stretch/>
        </p:blipFill>
        <p:spPr>
          <a:xfrm>
            <a:off x="7892639" y="6015812"/>
            <a:ext cx="1629846" cy="849514"/>
          </a:xfrm>
          <a:prstGeom prst="rect">
            <a:avLst/>
          </a:prstGeom>
        </p:spPr>
      </p:pic>
      <p:pic>
        <p:nvPicPr>
          <p:cNvPr id="11" name="Picture 10">
            <a:extLst>
              <a:ext uri="{FF2B5EF4-FFF2-40B4-BE49-F238E27FC236}">
                <a16:creationId xmlns:a16="http://schemas.microsoft.com/office/drawing/2014/main" id="{17D456F3-B856-4A31-B268-184752493D3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12434" y="564951"/>
            <a:ext cx="1560391" cy="446962"/>
          </a:xfrm>
          <a:prstGeom prst="rect">
            <a:avLst/>
          </a:prstGeom>
        </p:spPr>
      </p:pic>
      <p:pic>
        <p:nvPicPr>
          <p:cNvPr id="12" name="Picture 11">
            <a:extLst>
              <a:ext uri="{FF2B5EF4-FFF2-40B4-BE49-F238E27FC236}">
                <a16:creationId xmlns:a16="http://schemas.microsoft.com/office/drawing/2014/main" id="{B38EE3C9-070F-4ECB-828F-772F6ADC171C}"/>
              </a:ext>
            </a:extLst>
          </p:cNvPr>
          <p:cNvPicPr>
            <a:picLocks noChangeAspect="1"/>
          </p:cNvPicPr>
          <p:nvPr userDrawn="1"/>
        </p:nvPicPr>
        <p:blipFill rotWithShape="1">
          <a:blip r:embed="rId3" cstate="print">
            <a:alphaModFix amt="70000"/>
            <a:extLst>
              <a:ext uri="{28A0092B-C50C-407E-A947-70E740481C1C}">
                <a14:useLocalDpi xmlns:a14="http://schemas.microsoft.com/office/drawing/2010/main" val="0"/>
              </a:ext>
            </a:extLst>
          </a:blip>
          <a:srcRect l="4072"/>
          <a:stretch/>
        </p:blipFill>
        <p:spPr>
          <a:xfrm>
            <a:off x="10707788" y="4893729"/>
            <a:ext cx="1355269" cy="1412797"/>
          </a:xfrm>
          <a:prstGeom prst="rect">
            <a:avLst/>
          </a:prstGeom>
        </p:spPr>
      </p:pic>
      <p:pic>
        <p:nvPicPr>
          <p:cNvPr id="13" name="Picture 12">
            <a:extLst>
              <a:ext uri="{FF2B5EF4-FFF2-40B4-BE49-F238E27FC236}">
                <a16:creationId xmlns:a16="http://schemas.microsoft.com/office/drawing/2014/main" id="{CA610DFC-359A-4993-9CD4-546DE0EB8520}"/>
              </a:ext>
            </a:extLst>
          </p:cNvPr>
          <p:cNvPicPr>
            <a:picLocks noChangeAspect="1"/>
          </p:cNvPicPr>
          <p:nvPr userDrawn="1"/>
        </p:nvPicPr>
        <p:blipFill rotWithShape="1">
          <a:blip r:embed="rId3" cstate="print">
            <a:alphaModFix amt="70000"/>
            <a:extLst>
              <a:ext uri="{28A0092B-C50C-407E-A947-70E740481C1C}">
                <a14:useLocalDpi xmlns:a14="http://schemas.microsoft.com/office/drawing/2010/main" val="0"/>
              </a:ext>
            </a:extLst>
          </a:blip>
          <a:srcRect l="4072"/>
          <a:stretch/>
        </p:blipFill>
        <p:spPr>
          <a:xfrm>
            <a:off x="9788467" y="5678093"/>
            <a:ext cx="893406" cy="931329"/>
          </a:xfrm>
          <a:prstGeom prst="rect">
            <a:avLst/>
          </a:prstGeom>
        </p:spPr>
      </p:pic>
    </p:spTree>
    <p:extLst>
      <p:ext uri="{BB962C8B-B14F-4D97-AF65-F5344CB8AC3E}">
        <p14:creationId xmlns:p14="http://schemas.microsoft.com/office/powerpoint/2010/main" val="2566768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Kapittelskille mørk">
    <p:bg>
      <p:bgPr>
        <a:solidFill>
          <a:srgbClr val="03035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2225" y="1093332"/>
            <a:ext cx="6956349" cy="2387600"/>
          </a:xfrm>
        </p:spPr>
        <p:txBody>
          <a:bodyPr anchor="b"/>
          <a:lstStyle>
            <a:lvl1pPr algn="l">
              <a:defRPr sz="4401">
                <a:solidFill>
                  <a:schemeClr val="bg1"/>
                </a:solidFill>
              </a:defRPr>
            </a:lvl1pPr>
          </a:lstStyle>
          <a:p>
            <a:r>
              <a:rPr lang="nb-NO"/>
              <a:t>Mellomsidetittel</a:t>
            </a:r>
            <a:endParaRPr lang="en-US"/>
          </a:p>
        </p:txBody>
      </p:sp>
      <p:sp>
        <p:nvSpPr>
          <p:cNvPr id="3" name="Subtitle 2"/>
          <p:cNvSpPr>
            <a:spLocks noGrp="1"/>
          </p:cNvSpPr>
          <p:nvPr>
            <p:ph type="subTitle" idx="1" hasCustomPrompt="1"/>
          </p:nvPr>
        </p:nvSpPr>
        <p:spPr>
          <a:xfrm>
            <a:off x="1037709" y="3732682"/>
            <a:ext cx="5964895" cy="1655762"/>
          </a:xfrm>
        </p:spPr>
        <p:txBody>
          <a:bodyPr/>
          <a:lstStyle>
            <a:lvl1pPr marL="0" indent="0" algn="l">
              <a:buNone/>
              <a:defRPr sz="2501">
                <a:solidFill>
                  <a:schemeClr val="bg1"/>
                </a:solidFill>
                <a:latin typeface="+mj-l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Undertittel</a:t>
            </a:r>
            <a:endParaRPr lang="en-US"/>
          </a:p>
        </p:txBody>
      </p:sp>
      <p:pic>
        <p:nvPicPr>
          <p:cNvPr id="6" name="Picture 5">
            <a:extLst>
              <a:ext uri="{FF2B5EF4-FFF2-40B4-BE49-F238E27FC236}">
                <a16:creationId xmlns:a16="http://schemas.microsoft.com/office/drawing/2014/main" id="{572E0BA5-3C2E-42E3-A144-E511E0D3B6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711" y="568929"/>
            <a:ext cx="1556733" cy="445914"/>
          </a:xfrm>
          <a:prstGeom prst="rect">
            <a:avLst/>
          </a:prstGeom>
        </p:spPr>
      </p:pic>
      <p:pic>
        <p:nvPicPr>
          <p:cNvPr id="7" name="Picture 6">
            <a:extLst>
              <a:ext uri="{FF2B5EF4-FFF2-40B4-BE49-F238E27FC236}">
                <a16:creationId xmlns:a16="http://schemas.microsoft.com/office/drawing/2014/main" id="{3C463D39-A791-4E6C-A1FA-DD5CFD537971}"/>
              </a:ext>
            </a:extLst>
          </p:cNvPr>
          <p:cNvPicPr>
            <a:picLocks noChangeAspect="1"/>
          </p:cNvPicPr>
          <p:nvPr userDrawn="1"/>
        </p:nvPicPr>
        <p:blipFill rotWithShape="1">
          <a:blip r:embed="rId3" cstate="print">
            <a:alphaModFix amt="70000"/>
            <a:extLst>
              <a:ext uri="{28A0092B-C50C-407E-A947-70E740481C1C}">
                <a14:useLocalDpi xmlns:a14="http://schemas.microsoft.com/office/drawing/2010/main" val="0"/>
              </a:ext>
            </a:extLst>
          </a:blip>
          <a:srcRect l="-1594" r="53073"/>
          <a:stretch/>
        </p:blipFill>
        <p:spPr>
          <a:xfrm>
            <a:off x="11139775" y="2136694"/>
            <a:ext cx="1052223" cy="2168606"/>
          </a:xfrm>
          <a:prstGeom prst="rect">
            <a:avLst/>
          </a:prstGeom>
        </p:spPr>
      </p:pic>
      <p:pic>
        <p:nvPicPr>
          <p:cNvPr id="8" name="Picture 7">
            <a:extLst>
              <a:ext uri="{FF2B5EF4-FFF2-40B4-BE49-F238E27FC236}">
                <a16:creationId xmlns:a16="http://schemas.microsoft.com/office/drawing/2014/main" id="{5584F15E-7994-471C-9BCD-2EF42D4DC7A1}"/>
              </a:ext>
            </a:extLst>
          </p:cNvPr>
          <p:cNvPicPr>
            <a:picLocks noChangeAspect="1"/>
          </p:cNvPicPr>
          <p:nvPr userDrawn="1"/>
        </p:nvPicPr>
        <p:blipFill rotWithShape="1">
          <a:blip r:embed="rId4" cstate="print">
            <a:alphaModFix amt="70000"/>
            <a:extLst>
              <a:ext uri="{28A0092B-C50C-407E-A947-70E740481C1C}">
                <a14:useLocalDpi xmlns:a14="http://schemas.microsoft.com/office/drawing/2010/main" val="0"/>
              </a:ext>
            </a:extLst>
          </a:blip>
          <a:srcRect l="4072"/>
          <a:stretch/>
        </p:blipFill>
        <p:spPr>
          <a:xfrm>
            <a:off x="9954327" y="3480932"/>
            <a:ext cx="1355269" cy="1412797"/>
          </a:xfrm>
          <a:prstGeom prst="rect">
            <a:avLst/>
          </a:prstGeom>
        </p:spPr>
      </p:pic>
      <p:pic>
        <p:nvPicPr>
          <p:cNvPr id="9" name="Picture 8">
            <a:extLst>
              <a:ext uri="{FF2B5EF4-FFF2-40B4-BE49-F238E27FC236}">
                <a16:creationId xmlns:a16="http://schemas.microsoft.com/office/drawing/2014/main" id="{3C37B229-2E6B-4B61-A829-25C435E6F0DB}"/>
              </a:ext>
            </a:extLst>
          </p:cNvPr>
          <p:cNvPicPr>
            <a:picLocks noChangeAspect="1"/>
          </p:cNvPicPr>
          <p:nvPr userDrawn="1"/>
        </p:nvPicPr>
        <p:blipFill rotWithShape="1">
          <a:blip r:embed="rId4" cstate="print">
            <a:alphaModFix amt="70000"/>
            <a:extLst>
              <a:ext uri="{28A0092B-C50C-407E-A947-70E740481C1C}">
                <a14:useLocalDpi xmlns:a14="http://schemas.microsoft.com/office/drawing/2010/main" val="0"/>
              </a:ext>
            </a:extLst>
          </a:blip>
          <a:srcRect l="4072" b="50000"/>
          <a:stretch/>
        </p:blipFill>
        <p:spPr>
          <a:xfrm>
            <a:off x="7892639" y="6015812"/>
            <a:ext cx="1629846" cy="849514"/>
          </a:xfrm>
          <a:prstGeom prst="rect">
            <a:avLst/>
          </a:prstGeom>
        </p:spPr>
      </p:pic>
      <p:pic>
        <p:nvPicPr>
          <p:cNvPr id="10" name="Picture 9">
            <a:extLst>
              <a:ext uri="{FF2B5EF4-FFF2-40B4-BE49-F238E27FC236}">
                <a16:creationId xmlns:a16="http://schemas.microsoft.com/office/drawing/2014/main" id="{065E9863-2778-4324-99B9-00CE0FB887B1}"/>
              </a:ext>
            </a:extLst>
          </p:cNvPr>
          <p:cNvPicPr>
            <a:picLocks noChangeAspect="1"/>
          </p:cNvPicPr>
          <p:nvPr userDrawn="1"/>
        </p:nvPicPr>
        <p:blipFill rotWithShape="1">
          <a:blip r:embed="rId4" cstate="print">
            <a:alphaModFix amt="70000"/>
            <a:extLst>
              <a:ext uri="{28A0092B-C50C-407E-A947-70E740481C1C}">
                <a14:useLocalDpi xmlns:a14="http://schemas.microsoft.com/office/drawing/2010/main" val="0"/>
              </a:ext>
            </a:extLst>
          </a:blip>
          <a:srcRect l="4072"/>
          <a:stretch/>
        </p:blipFill>
        <p:spPr>
          <a:xfrm>
            <a:off x="10707788" y="4893729"/>
            <a:ext cx="1355269" cy="1412797"/>
          </a:xfrm>
          <a:prstGeom prst="rect">
            <a:avLst/>
          </a:prstGeom>
        </p:spPr>
      </p:pic>
      <p:pic>
        <p:nvPicPr>
          <p:cNvPr id="11" name="Picture 10">
            <a:extLst>
              <a:ext uri="{FF2B5EF4-FFF2-40B4-BE49-F238E27FC236}">
                <a16:creationId xmlns:a16="http://schemas.microsoft.com/office/drawing/2014/main" id="{FB7973B9-4748-4942-BB29-1857B83795C2}"/>
              </a:ext>
            </a:extLst>
          </p:cNvPr>
          <p:cNvPicPr>
            <a:picLocks noChangeAspect="1"/>
          </p:cNvPicPr>
          <p:nvPr userDrawn="1"/>
        </p:nvPicPr>
        <p:blipFill rotWithShape="1">
          <a:blip r:embed="rId4" cstate="print">
            <a:alphaModFix amt="70000"/>
            <a:extLst>
              <a:ext uri="{28A0092B-C50C-407E-A947-70E740481C1C}">
                <a14:useLocalDpi xmlns:a14="http://schemas.microsoft.com/office/drawing/2010/main" val="0"/>
              </a:ext>
            </a:extLst>
          </a:blip>
          <a:srcRect l="4072"/>
          <a:stretch/>
        </p:blipFill>
        <p:spPr>
          <a:xfrm>
            <a:off x="9788467" y="5678093"/>
            <a:ext cx="893406" cy="931329"/>
          </a:xfrm>
          <a:prstGeom prst="rect">
            <a:avLst/>
          </a:prstGeom>
        </p:spPr>
      </p:pic>
    </p:spTree>
    <p:extLst>
      <p:ext uri="{BB962C8B-B14F-4D97-AF65-F5344CB8AC3E}">
        <p14:creationId xmlns:p14="http://schemas.microsoft.com/office/powerpoint/2010/main" val="563434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Kapittelskille lys">
    <p:bg>
      <p:bgPr>
        <a:solidFill>
          <a:srgbClr val="1CADB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2225" y="1093332"/>
            <a:ext cx="6956349" cy="2387600"/>
          </a:xfrm>
        </p:spPr>
        <p:txBody>
          <a:bodyPr anchor="b"/>
          <a:lstStyle>
            <a:lvl1pPr algn="l">
              <a:defRPr sz="4401">
                <a:solidFill>
                  <a:srgbClr val="3207AA"/>
                </a:solidFill>
              </a:defRPr>
            </a:lvl1pPr>
          </a:lstStyle>
          <a:p>
            <a:r>
              <a:rPr lang="nb-NO"/>
              <a:t>Mellomsidetittel</a:t>
            </a:r>
            <a:endParaRPr lang="en-US"/>
          </a:p>
        </p:txBody>
      </p:sp>
      <p:sp>
        <p:nvSpPr>
          <p:cNvPr id="3" name="Subtitle 2"/>
          <p:cNvSpPr>
            <a:spLocks noGrp="1"/>
          </p:cNvSpPr>
          <p:nvPr>
            <p:ph type="subTitle" idx="1" hasCustomPrompt="1"/>
          </p:nvPr>
        </p:nvSpPr>
        <p:spPr>
          <a:xfrm>
            <a:off x="1037709" y="3732682"/>
            <a:ext cx="5964895" cy="1655762"/>
          </a:xfrm>
        </p:spPr>
        <p:txBody>
          <a:bodyPr/>
          <a:lstStyle>
            <a:lvl1pPr marL="0" indent="0" algn="l">
              <a:buNone/>
              <a:defRPr sz="2501">
                <a:solidFill>
                  <a:srgbClr val="FF5959"/>
                </a:solidFill>
                <a:latin typeface="+mj-l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Undertittel</a:t>
            </a:r>
            <a:endParaRPr lang="en-US"/>
          </a:p>
        </p:txBody>
      </p:sp>
      <p:pic>
        <p:nvPicPr>
          <p:cNvPr id="9" name="Bilde 8" descr="Et bilde som inneholder utendørs, himmel, lys, trafikk&#10;&#10;Beskrivelse som er generert med høy visshet">
            <a:extLst>
              <a:ext uri="{FF2B5EF4-FFF2-40B4-BE49-F238E27FC236}">
                <a16:creationId xmlns:a16="http://schemas.microsoft.com/office/drawing/2014/main" id="{0F1C039F-7078-4D3C-B70A-D05B7506736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509654" y="2194012"/>
            <a:ext cx="4682347" cy="4663989"/>
          </a:xfrm>
          <a:prstGeom prst="rect">
            <a:avLst/>
          </a:prstGeom>
        </p:spPr>
      </p:pic>
    </p:spTree>
    <p:extLst>
      <p:ext uri="{BB962C8B-B14F-4D97-AF65-F5344CB8AC3E}">
        <p14:creationId xmlns:p14="http://schemas.microsoft.com/office/powerpoint/2010/main" val="3681350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tel og innhold med grafik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408AC"/>
                </a:solidFill>
              </a:defRPr>
            </a:lvl1pPr>
          </a:lstStyle>
          <a:p>
            <a:r>
              <a:rPr lang="nb-NO"/>
              <a:t>Klikk for å redigere tittelstil</a:t>
            </a:r>
            <a:endParaRPr lang="en-US"/>
          </a:p>
        </p:txBody>
      </p:sp>
      <p:sp>
        <p:nvSpPr>
          <p:cNvPr id="3" name="Content Placeholder 2"/>
          <p:cNvSpPr>
            <a:spLocks noGrp="1"/>
          </p:cNvSpPr>
          <p:nvPr>
            <p:ph idx="1" hasCustomPrompt="1"/>
          </p:nvPr>
        </p:nvSpPr>
        <p:spPr>
          <a:xfrm>
            <a:off x="1041535" y="1952398"/>
            <a:ext cx="10116536" cy="3991890"/>
          </a:xfrm>
        </p:spPr>
        <p:txBody>
          <a:bodyPr/>
          <a:lstStyle>
            <a:lvl1pPr>
              <a:defRPr>
                <a:solidFill>
                  <a:srgbClr val="3408AC"/>
                </a:solidFill>
              </a:defRPr>
            </a:lvl1pPr>
            <a:lvl2pPr>
              <a:defRPr/>
            </a:lvl2pPr>
          </a:lstStyle>
          <a:p>
            <a:pPr lvl="0"/>
            <a:r>
              <a:rPr lang="nb-NO"/>
              <a:t>Rediger tekststiler i malen</a:t>
            </a:r>
          </a:p>
          <a:p>
            <a:pPr lvl="1"/>
            <a:r>
              <a:rPr lang="nb-NO"/>
              <a:t>Andre nivå</a:t>
            </a:r>
          </a:p>
          <a:p>
            <a:pPr lvl="2"/>
            <a:r>
              <a:rPr lang="nb-NO"/>
              <a:t>Tredje nivå</a:t>
            </a:r>
            <a:endParaRPr lang="en-US"/>
          </a:p>
        </p:txBody>
      </p:sp>
    </p:spTree>
    <p:extLst>
      <p:ext uri="{BB962C8B-B14F-4D97-AF65-F5344CB8AC3E}">
        <p14:creationId xmlns:p14="http://schemas.microsoft.com/office/powerpoint/2010/main" val="181438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nummerert innhold med grafikk">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408AC"/>
                </a:solidFill>
              </a:defRPr>
            </a:lvl1pPr>
          </a:lstStyle>
          <a:p>
            <a:r>
              <a:rPr lang="nb-NO"/>
              <a:t>Klikk for å redigere tittelstil</a:t>
            </a:r>
            <a:endParaRPr lang="en-US"/>
          </a:p>
        </p:txBody>
      </p:sp>
      <p:sp>
        <p:nvSpPr>
          <p:cNvPr id="3" name="Content Placeholder 2"/>
          <p:cNvSpPr>
            <a:spLocks noGrp="1"/>
          </p:cNvSpPr>
          <p:nvPr>
            <p:ph idx="1" hasCustomPrompt="1"/>
          </p:nvPr>
        </p:nvSpPr>
        <p:spPr>
          <a:xfrm>
            <a:off x="1041535" y="1962377"/>
            <a:ext cx="10116536" cy="3981910"/>
          </a:xfrm>
        </p:spPr>
        <p:txBody>
          <a:bodyPr/>
          <a:lstStyle>
            <a:lvl1pPr marL="252050" indent="-288058">
              <a:buSzPct val="100000"/>
              <a:buFont typeface="+mj-lt"/>
              <a:buAutoNum type="arabicPeriod"/>
              <a:defRPr/>
            </a:lvl1pPr>
            <a:lvl2pPr marL="531106" indent="-252050">
              <a:buSzPct val="100000"/>
              <a:buFont typeface="+mj-lt"/>
              <a:buAutoNum type="arabicPeriod"/>
              <a:defRPr/>
            </a:lvl2pPr>
            <a:lvl3pPr marL="864173" indent="-288058">
              <a:buSzPct val="100000"/>
              <a:buFont typeface="+mj-lt"/>
              <a:buAutoNum type="arabicPeriod"/>
              <a:defRPr/>
            </a:lvl3pPr>
          </a:lstStyle>
          <a:p>
            <a:pPr lvl="0"/>
            <a:r>
              <a:rPr lang="nb-NO"/>
              <a:t>Nivå 1</a:t>
            </a:r>
          </a:p>
          <a:p>
            <a:pPr lvl="1"/>
            <a:r>
              <a:rPr lang="nb-NO"/>
              <a:t>Nivå 2</a:t>
            </a:r>
          </a:p>
          <a:p>
            <a:pPr lvl="2"/>
            <a:r>
              <a:rPr lang="nb-NO"/>
              <a:t>Nivå 3</a:t>
            </a:r>
          </a:p>
          <a:p>
            <a:pPr lvl="3"/>
            <a:r>
              <a:rPr lang="nb-NO"/>
              <a:t>Fjerde nivå</a:t>
            </a:r>
          </a:p>
          <a:p>
            <a:pPr lvl="4"/>
            <a:r>
              <a:rPr lang="nb-NO"/>
              <a:t>Femte nivå</a:t>
            </a:r>
            <a:endParaRPr lang="en-US"/>
          </a:p>
        </p:txBody>
      </p:sp>
    </p:spTree>
    <p:extLst>
      <p:ext uri="{BB962C8B-B14F-4D97-AF65-F5344CB8AC3E}">
        <p14:creationId xmlns:p14="http://schemas.microsoft.com/office/powerpoint/2010/main" val="3642338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047780" y="1824119"/>
            <a:ext cx="4872885" cy="338593"/>
          </a:xfrm>
        </p:spPr>
        <p:txBody>
          <a:bodyPr wrap="square" anchor="b">
            <a:spAutoFit/>
          </a:bodyPr>
          <a:lstStyle>
            <a:lvl1pPr marL="0" indent="0">
              <a:buNone/>
              <a:defRPr sz="2200" b="1" cap="all" spc="140" baseline="0">
                <a:solidFill>
                  <a:srgbClr val="3408A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nb-NO"/>
              <a:t>Mellomtittel</a:t>
            </a:r>
          </a:p>
        </p:txBody>
      </p:sp>
      <p:sp>
        <p:nvSpPr>
          <p:cNvPr id="4" name="Content Placeholder 3"/>
          <p:cNvSpPr>
            <a:spLocks noGrp="1"/>
          </p:cNvSpPr>
          <p:nvPr>
            <p:ph sz="half" idx="2"/>
          </p:nvPr>
        </p:nvSpPr>
        <p:spPr>
          <a:xfrm>
            <a:off x="1047780" y="2414168"/>
            <a:ext cx="4872885" cy="3515370"/>
          </a:xfrm>
        </p:spPr>
        <p:txBody>
          <a:bodyPr/>
          <a:lstStyle>
            <a:lvl1pPr>
              <a:defRPr>
                <a:solidFill>
                  <a:srgbClr val="3408AC"/>
                </a:solidFill>
              </a:defRPr>
            </a:lvl1pPr>
          </a:lstStyle>
          <a:p>
            <a:pPr lvl="0"/>
            <a:r>
              <a:rPr lang="nb-NO"/>
              <a:t>Rediger tekststiler i malen
Andre nivå
Tredje nivå
Fjerde nivå
Femte nivå</a:t>
            </a:r>
            <a:endParaRPr lang="en-US"/>
          </a:p>
        </p:txBody>
      </p:sp>
      <p:sp>
        <p:nvSpPr>
          <p:cNvPr id="5" name="Text Placeholder 4"/>
          <p:cNvSpPr>
            <a:spLocks noGrp="1"/>
          </p:cNvSpPr>
          <p:nvPr>
            <p:ph type="body" sz="quarter" idx="3" hasCustomPrompt="1"/>
          </p:nvPr>
        </p:nvSpPr>
        <p:spPr>
          <a:xfrm>
            <a:off x="6234122" y="1824119"/>
            <a:ext cx="4896883" cy="338593"/>
          </a:xfrm>
        </p:spPr>
        <p:txBody>
          <a:bodyPr wrap="square" anchor="b">
            <a:spAutoFit/>
          </a:bodyPr>
          <a:lstStyle>
            <a:lvl1pPr marL="0" indent="0">
              <a:buNone/>
              <a:defRPr sz="2200" b="1" cap="all" spc="140" baseline="0">
                <a:solidFill>
                  <a:srgbClr val="3408A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nb-NO"/>
              <a:t>mellomtittel</a:t>
            </a:r>
          </a:p>
        </p:txBody>
      </p:sp>
      <p:sp>
        <p:nvSpPr>
          <p:cNvPr id="6" name="Content Placeholder 5"/>
          <p:cNvSpPr>
            <a:spLocks noGrp="1"/>
          </p:cNvSpPr>
          <p:nvPr>
            <p:ph sz="quarter" idx="4"/>
          </p:nvPr>
        </p:nvSpPr>
        <p:spPr>
          <a:xfrm>
            <a:off x="6234123" y="2414168"/>
            <a:ext cx="4872885" cy="3515370"/>
          </a:xfrm>
        </p:spPr>
        <p:txBody>
          <a:bodyPr/>
          <a:lstStyle>
            <a:lvl1pPr>
              <a:defRPr>
                <a:solidFill>
                  <a:srgbClr val="3408AC"/>
                </a:solidFill>
              </a:defRPr>
            </a:lvl1pPr>
          </a:lstStyle>
          <a:p>
            <a:pPr lvl="0"/>
            <a:r>
              <a:rPr lang="nb-NO"/>
              <a:t>Rediger tekststiler i malen
Andre nivå
Tredje nivå
Fjerde nivå
Femte nivå</a:t>
            </a:r>
            <a:endParaRPr lang="en-US"/>
          </a:p>
        </p:txBody>
      </p:sp>
      <p:sp>
        <p:nvSpPr>
          <p:cNvPr id="10" name="Tittel 9">
            <a:extLst>
              <a:ext uri="{FF2B5EF4-FFF2-40B4-BE49-F238E27FC236}">
                <a16:creationId xmlns:a16="http://schemas.microsoft.com/office/drawing/2014/main" id="{A8904C28-651F-4264-8734-EBE641E7F9B2}"/>
              </a:ext>
            </a:extLst>
          </p:cNvPr>
          <p:cNvSpPr>
            <a:spLocks noGrp="1"/>
          </p:cNvSpPr>
          <p:nvPr>
            <p:ph type="title"/>
          </p:nvPr>
        </p:nvSpPr>
        <p:spPr/>
        <p:txBody>
          <a:bodyPr/>
          <a:lstStyle>
            <a:lvl1pPr>
              <a:defRPr>
                <a:solidFill>
                  <a:srgbClr val="3408AC"/>
                </a:solidFill>
              </a:defRPr>
            </a:lvl1pPr>
          </a:lstStyle>
          <a:p>
            <a:r>
              <a:rPr lang="nb-NO"/>
              <a:t>Klikk for å redigere tittelstil</a:t>
            </a:r>
          </a:p>
        </p:txBody>
      </p:sp>
    </p:spTree>
    <p:extLst>
      <p:ext uri="{BB962C8B-B14F-4D97-AF65-F5344CB8AC3E}">
        <p14:creationId xmlns:p14="http://schemas.microsoft.com/office/powerpoint/2010/main" val="1606072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innhold og liggende bilde varm">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408AC"/>
                </a:solidFill>
              </a:defRPr>
            </a:lvl1pPr>
          </a:lstStyle>
          <a:p>
            <a:r>
              <a:rPr lang="nb-NO"/>
              <a:t>Klikk for å redigere tittelstil</a:t>
            </a:r>
            <a:endParaRPr lang="en-US"/>
          </a:p>
        </p:txBody>
      </p:sp>
      <p:sp>
        <p:nvSpPr>
          <p:cNvPr id="3" name="Content Placeholder 2"/>
          <p:cNvSpPr>
            <a:spLocks noGrp="1"/>
          </p:cNvSpPr>
          <p:nvPr>
            <p:ph idx="1"/>
          </p:nvPr>
        </p:nvSpPr>
        <p:spPr>
          <a:xfrm>
            <a:off x="1041535" y="1952399"/>
            <a:ext cx="3870318" cy="3962389"/>
          </a:xfrm>
        </p:spPr>
        <p:txBody>
          <a:bodyPr/>
          <a:lstStyle>
            <a:lvl1pPr>
              <a:defRPr>
                <a:solidFill>
                  <a:srgbClr val="3408AC"/>
                </a:solidFill>
              </a:defRPr>
            </a:lvl1pPr>
          </a:lstStyle>
          <a:p>
            <a:pPr lvl="0"/>
            <a:r>
              <a:rPr lang="nb-NO"/>
              <a:t>Rediger tekststiler i malen
Andre nivå
Tredje nivå
Fjerde nivå
Femte nivå</a:t>
            </a:r>
            <a:endParaRPr lang="en-US"/>
          </a:p>
        </p:txBody>
      </p:sp>
      <p:sp>
        <p:nvSpPr>
          <p:cNvPr id="4" name="Rektangel 3">
            <a:extLst>
              <a:ext uri="{FF2B5EF4-FFF2-40B4-BE49-F238E27FC236}">
                <a16:creationId xmlns:a16="http://schemas.microsoft.com/office/drawing/2014/main" id="{366591B1-68F6-4923-9883-FCA8A803A2FB}"/>
              </a:ext>
            </a:extLst>
          </p:cNvPr>
          <p:cNvSpPr/>
          <p:nvPr userDrawn="1"/>
        </p:nvSpPr>
        <p:spPr>
          <a:xfrm>
            <a:off x="5303735" y="1756613"/>
            <a:ext cx="5975334" cy="4151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450"/>
          </a:p>
        </p:txBody>
      </p:sp>
      <p:sp>
        <p:nvSpPr>
          <p:cNvPr id="6" name="Plassholder for bilde 5">
            <a:extLst>
              <a:ext uri="{FF2B5EF4-FFF2-40B4-BE49-F238E27FC236}">
                <a16:creationId xmlns:a16="http://schemas.microsoft.com/office/drawing/2014/main" id="{B1F0BDAA-41BA-4525-B867-6E2F0ED8F292}"/>
              </a:ext>
            </a:extLst>
          </p:cNvPr>
          <p:cNvSpPr>
            <a:spLocks noGrp="1"/>
          </p:cNvSpPr>
          <p:nvPr>
            <p:ph type="pic" sz="quarter" idx="10"/>
          </p:nvPr>
        </p:nvSpPr>
        <p:spPr>
          <a:xfrm>
            <a:off x="5186085" y="1644205"/>
            <a:ext cx="5975334" cy="4151952"/>
          </a:xfrm>
          <a:solidFill>
            <a:schemeClr val="bg1">
              <a:lumMod val="85000"/>
            </a:schemeClr>
          </a:solidFill>
        </p:spPr>
        <p:txBody>
          <a:bodyPr/>
          <a:lstStyle/>
          <a:p>
            <a:r>
              <a:rPr lang="nb-NO"/>
              <a:t>Klikk på ikonet for å legge til et bilde</a:t>
            </a:r>
          </a:p>
        </p:txBody>
      </p:sp>
    </p:spTree>
    <p:extLst>
      <p:ext uri="{BB962C8B-B14F-4D97-AF65-F5344CB8AC3E}">
        <p14:creationId xmlns:p14="http://schemas.microsoft.com/office/powerpoint/2010/main" val="389187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innhold og liggende bilde ka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408AC"/>
                </a:solidFill>
              </a:defRPr>
            </a:lvl1pPr>
          </a:lstStyle>
          <a:p>
            <a:r>
              <a:rPr lang="nb-NO"/>
              <a:t>Klikk for å redigere tittelstil</a:t>
            </a:r>
            <a:endParaRPr lang="en-US"/>
          </a:p>
        </p:txBody>
      </p:sp>
      <p:sp>
        <p:nvSpPr>
          <p:cNvPr id="3" name="Content Placeholder 2"/>
          <p:cNvSpPr>
            <a:spLocks noGrp="1"/>
          </p:cNvSpPr>
          <p:nvPr>
            <p:ph idx="1"/>
          </p:nvPr>
        </p:nvSpPr>
        <p:spPr>
          <a:xfrm>
            <a:off x="1041535" y="1952399"/>
            <a:ext cx="3870318" cy="3962389"/>
          </a:xfrm>
        </p:spPr>
        <p:txBody>
          <a:bodyPr/>
          <a:lstStyle>
            <a:lvl1pPr>
              <a:defRPr>
                <a:solidFill>
                  <a:srgbClr val="3408AC"/>
                </a:solidFill>
              </a:defRPr>
            </a:lvl1pPr>
          </a:lstStyle>
          <a:p>
            <a:pPr lvl="0"/>
            <a:r>
              <a:rPr lang="nb-NO"/>
              <a:t>Rediger tekststiler i malen
Andre nivå
Tredje nivå
Fjerde nivå
Femte nivå</a:t>
            </a:r>
            <a:endParaRPr lang="en-US"/>
          </a:p>
        </p:txBody>
      </p:sp>
      <p:sp>
        <p:nvSpPr>
          <p:cNvPr id="4" name="Rektangel 3">
            <a:extLst>
              <a:ext uri="{FF2B5EF4-FFF2-40B4-BE49-F238E27FC236}">
                <a16:creationId xmlns:a16="http://schemas.microsoft.com/office/drawing/2014/main" id="{366591B1-68F6-4923-9883-FCA8A803A2FB}"/>
              </a:ext>
            </a:extLst>
          </p:cNvPr>
          <p:cNvSpPr/>
          <p:nvPr userDrawn="1"/>
        </p:nvSpPr>
        <p:spPr>
          <a:xfrm>
            <a:off x="5303735" y="1756613"/>
            <a:ext cx="5975334" cy="4151952"/>
          </a:xfrm>
          <a:prstGeom prst="rect">
            <a:avLst/>
          </a:prstGeom>
          <a:solidFill>
            <a:srgbClr val="64F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450"/>
          </a:p>
        </p:txBody>
      </p:sp>
      <p:sp>
        <p:nvSpPr>
          <p:cNvPr id="6" name="Plassholder for bilde 5">
            <a:extLst>
              <a:ext uri="{FF2B5EF4-FFF2-40B4-BE49-F238E27FC236}">
                <a16:creationId xmlns:a16="http://schemas.microsoft.com/office/drawing/2014/main" id="{B1F0BDAA-41BA-4525-B867-6E2F0ED8F292}"/>
              </a:ext>
            </a:extLst>
          </p:cNvPr>
          <p:cNvSpPr>
            <a:spLocks noGrp="1"/>
          </p:cNvSpPr>
          <p:nvPr>
            <p:ph type="pic" sz="quarter" idx="10"/>
          </p:nvPr>
        </p:nvSpPr>
        <p:spPr>
          <a:xfrm>
            <a:off x="5186085" y="1644205"/>
            <a:ext cx="5975334" cy="4151952"/>
          </a:xfrm>
          <a:solidFill>
            <a:schemeClr val="bg1">
              <a:lumMod val="85000"/>
            </a:schemeClr>
          </a:solidFill>
        </p:spPr>
        <p:txBody>
          <a:bodyPr/>
          <a:lstStyle/>
          <a:p>
            <a:r>
              <a:rPr lang="nb-NO"/>
              <a:t>Klikk på ikonet for å legge til et bilde</a:t>
            </a:r>
          </a:p>
        </p:txBody>
      </p:sp>
    </p:spTree>
    <p:extLst>
      <p:ext uri="{BB962C8B-B14F-4D97-AF65-F5344CB8AC3E}">
        <p14:creationId xmlns:p14="http://schemas.microsoft.com/office/powerpoint/2010/main" val="3266852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 innhold og stående bilde varm">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1536" y="540265"/>
            <a:ext cx="5170919" cy="879577"/>
          </a:xfrm>
        </p:spPr>
        <p:txBody>
          <a:bodyPr/>
          <a:lstStyle/>
          <a:p>
            <a:r>
              <a:rPr lang="nb-NO"/>
              <a:t>Klikk for å redigere tittelstil</a:t>
            </a:r>
            <a:endParaRPr lang="en-US"/>
          </a:p>
        </p:txBody>
      </p:sp>
      <p:sp>
        <p:nvSpPr>
          <p:cNvPr id="3" name="Content Placeholder 2"/>
          <p:cNvSpPr>
            <a:spLocks noGrp="1"/>
          </p:cNvSpPr>
          <p:nvPr>
            <p:ph idx="1"/>
          </p:nvPr>
        </p:nvSpPr>
        <p:spPr>
          <a:xfrm>
            <a:off x="1041536" y="1952399"/>
            <a:ext cx="5170919" cy="3962389"/>
          </a:xfrm>
        </p:spPr>
        <p:txBody>
          <a:bodyPr/>
          <a:lstStyle/>
          <a:p>
            <a:pPr lvl="0"/>
            <a:r>
              <a:rPr lang="nb-NO"/>
              <a:t>Rediger tekststiler i malen
Andre nivå
Tredje nivå
Fjerde nivå
Femte nivå</a:t>
            </a:r>
            <a:endParaRPr lang="en-US"/>
          </a:p>
        </p:txBody>
      </p:sp>
      <p:sp>
        <p:nvSpPr>
          <p:cNvPr id="4" name="Rektangel 3">
            <a:extLst>
              <a:ext uri="{FF2B5EF4-FFF2-40B4-BE49-F238E27FC236}">
                <a16:creationId xmlns:a16="http://schemas.microsoft.com/office/drawing/2014/main" id="{366591B1-68F6-4923-9883-FCA8A803A2FB}"/>
              </a:ext>
            </a:extLst>
          </p:cNvPr>
          <p:cNvSpPr/>
          <p:nvPr userDrawn="1"/>
        </p:nvSpPr>
        <p:spPr>
          <a:xfrm>
            <a:off x="7121818" y="838297"/>
            <a:ext cx="4157251" cy="51898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450"/>
          </a:p>
        </p:txBody>
      </p:sp>
      <p:sp>
        <p:nvSpPr>
          <p:cNvPr id="6" name="Plassholder for bilde 5">
            <a:extLst>
              <a:ext uri="{FF2B5EF4-FFF2-40B4-BE49-F238E27FC236}">
                <a16:creationId xmlns:a16="http://schemas.microsoft.com/office/drawing/2014/main" id="{B1F0BDAA-41BA-4525-B867-6E2F0ED8F292}"/>
              </a:ext>
            </a:extLst>
          </p:cNvPr>
          <p:cNvSpPr>
            <a:spLocks noGrp="1"/>
          </p:cNvSpPr>
          <p:nvPr>
            <p:ph type="pic" sz="quarter" idx="10"/>
          </p:nvPr>
        </p:nvSpPr>
        <p:spPr>
          <a:xfrm>
            <a:off x="7004168" y="727317"/>
            <a:ext cx="4157251" cy="5189820"/>
          </a:xfrm>
          <a:solidFill>
            <a:schemeClr val="bg1">
              <a:lumMod val="85000"/>
            </a:schemeClr>
          </a:solidFill>
        </p:spPr>
        <p:txBody>
          <a:bodyPr/>
          <a:lstStyle/>
          <a:p>
            <a:r>
              <a:rPr lang="nb-NO"/>
              <a:t>Klikk på ikonet for å legge til et bilde</a:t>
            </a:r>
          </a:p>
        </p:txBody>
      </p:sp>
    </p:spTree>
    <p:extLst>
      <p:ext uri="{BB962C8B-B14F-4D97-AF65-F5344CB8AC3E}">
        <p14:creationId xmlns:p14="http://schemas.microsoft.com/office/powerpoint/2010/main" val="3136475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 innhold og stående bilde ka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1535" y="540265"/>
            <a:ext cx="5171231" cy="879577"/>
          </a:xfrm>
        </p:spPr>
        <p:txBody>
          <a:bodyPr/>
          <a:lstStyle>
            <a:lvl1pPr>
              <a:defRPr>
                <a:solidFill>
                  <a:srgbClr val="3408AC"/>
                </a:solidFill>
              </a:defRPr>
            </a:lvl1pPr>
          </a:lstStyle>
          <a:p>
            <a:r>
              <a:rPr lang="nb-NO"/>
              <a:t>Klikk for å redigere tittelstil</a:t>
            </a:r>
            <a:endParaRPr lang="en-US"/>
          </a:p>
        </p:txBody>
      </p:sp>
      <p:sp>
        <p:nvSpPr>
          <p:cNvPr id="3" name="Content Placeholder 2"/>
          <p:cNvSpPr>
            <a:spLocks noGrp="1"/>
          </p:cNvSpPr>
          <p:nvPr>
            <p:ph idx="1"/>
          </p:nvPr>
        </p:nvSpPr>
        <p:spPr>
          <a:xfrm>
            <a:off x="1041535" y="1952399"/>
            <a:ext cx="5171231" cy="3962389"/>
          </a:xfrm>
        </p:spPr>
        <p:txBody>
          <a:bodyPr/>
          <a:lstStyle>
            <a:lvl1pPr>
              <a:defRPr>
                <a:solidFill>
                  <a:srgbClr val="3408AC"/>
                </a:solidFill>
              </a:defRPr>
            </a:lvl1pPr>
          </a:lstStyle>
          <a:p>
            <a:pPr lvl="0"/>
            <a:r>
              <a:rPr lang="nb-NO"/>
              <a:t>Rediger tekststiler i malen
Andre nivå
Tredje nivå
Fjerde nivå
Femte nivå</a:t>
            </a:r>
            <a:endParaRPr lang="en-US"/>
          </a:p>
        </p:txBody>
      </p:sp>
      <p:sp>
        <p:nvSpPr>
          <p:cNvPr id="4" name="Rektangel 3">
            <a:extLst>
              <a:ext uri="{FF2B5EF4-FFF2-40B4-BE49-F238E27FC236}">
                <a16:creationId xmlns:a16="http://schemas.microsoft.com/office/drawing/2014/main" id="{366591B1-68F6-4923-9883-FCA8A803A2FB}"/>
              </a:ext>
            </a:extLst>
          </p:cNvPr>
          <p:cNvSpPr/>
          <p:nvPr userDrawn="1"/>
        </p:nvSpPr>
        <p:spPr>
          <a:xfrm>
            <a:off x="7121818" y="838297"/>
            <a:ext cx="4157251" cy="5189820"/>
          </a:xfrm>
          <a:prstGeom prst="rect">
            <a:avLst/>
          </a:prstGeom>
          <a:solidFill>
            <a:srgbClr val="64F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450"/>
          </a:p>
        </p:txBody>
      </p:sp>
      <p:sp>
        <p:nvSpPr>
          <p:cNvPr id="6" name="Plassholder for bilde 5">
            <a:extLst>
              <a:ext uri="{FF2B5EF4-FFF2-40B4-BE49-F238E27FC236}">
                <a16:creationId xmlns:a16="http://schemas.microsoft.com/office/drawing/2014/main" id="{B1F0BDAA-41BA-4525-B867-6E2F0ED8F292}"/>
              </a:ext>
            </a:extLst>
          </p:cNvPr>
          <p:cNvSpPr>
            <a:spLocks noGrp="1"/>
          </p:cNvSpPr>
          <p:nvPr>
            <p:ph type="pic" sz="quarter" idx="10"/>
          </p:nvPr>
        </p:nvSpPr>
        <p:spPr>
          <a:xfrm>
            <a:off x="7004168" y="727317"/>
            <a:ext cx="4157251" cy="5189820"/>
          </a:xfrm>
          <a:solidFill>
            <a:schemeClr val="bg1">
              <a:lumMod val="85000"/>
            </a:schemeClr>
          </a:solidFill>
        </p:spPr>
        <p:txBody>
          <a:bodyPr/>
          <a:lstStyle/>
          <a:p>
            <a:r>
              <a:rPr lang="nb-NO"/>
              <a:t>Klikk på ikonet for å legge til et bilde</a:t>
            </a:r>
          </a:p>
        </p:txBody>
      </p:sp>
    </p:spTree>
    <p:extLst>
      <p:ext uri="{BB962C8B-B14F-4D97-AF65-F5344CB8AC3E}">
        <p14:creationId xmlns:p14="http://schemas.microsoft.com/office/powerpoint/2010/main" val="2126185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innhold og diagram">
    <p:spTree>
      <p:nvGrpSpPr>
        <p:cNvPr id="1" name=""/>
        <p:cNvGrpSpPr/>
        <p:nvPr/>
      </p:nvGrpSpPr>
      <p:grpSpPr>
        <a:xfrm>
          <a:off x="0" y="0"/>
          <a:ext cx="0" cy="0"/>
          <a:chOff x="0" y="0"/>
          <a:chExt cx="0" cy="0"/>
        </a:xfrm>
      </p:grpSpPr>
      <p:sp>
        <p:nvSpPr>
          <p:cNvPr id="2" name="Title 1"/>
          <p:cNvSpPr>
            <a:spLocks noGrp="1"/>
          </p:cNvSpPr>
          <p:nvPr>
            <p:ph type="title"/>
          </p:nvPr>
        </p:nvSpPr>
        <p:spPr>
          <a:xfrm>
            <a:off x="1041535" y="540265"/>
            <a:ext cx="3870318" cy="879577"/>
          </a:xfrm>
        </p:spPr>
        <p:txBody>
          <a:bodyPr/>
          <a:lstStyle>
            <a:lvl1pPr>
              <a:defRPr>
                <a:solidFill>
                  <a:srgbClr val="3408AC"/>
                </a:solidFill>
              </a:defRPr>
            </a:lvl1pPr>
          </a:lstStyle>
          <a:p>
            <a:r>
              <a:rPr lang="nb-NO"/>
              <a:t>Klikk for å redigere tittelstil</a:t>
            </a:r>
            <a:endParaRPr lang="en-US"/>
          </a:p>
        </p:txBody>
      </p:sp>
      <p:sp>
        <p:nvSpPr>
          <p:cNvPr id="3" name="Content Placeholder 2"/>
          <p:cNvSpPr>
            <a:spLocks noGrp="1"/>
          </p:cNvSpPr>
          <p:nvPr>
            <p:ph idx="1"/>
          </p:nvPr>
        </p:nvSpPr>
        <p:spPr>
          <a:xfrm>
            <a:off x="1041535" y="1952399"/>
            <a:ext cx="3870318" cy="3962389"/>
          </a:xfrm>
        </p:spPr>
        <p:txBody>
          <a:bodyPr/>
          <a:lstStyle>
            <a:lvl1pPr>
              <a:defRPr>
                <a:solidFill>
                  <a:srgbClr val="3408AC"/>
                </a:solidFill>
              </a:defRPr>
            </a:lvl1pPr>
          </a:lstStyle>
          <a:p>
            <a:pPr lvl="0"/>
            <a:r>
              <a:rPr lang="nb-NO"/>
              <a:t>Rediger tekststiler i malen
Andre nivå
Tredje nivå
Fjerde nivå
Femte nivå</a:t>
            </a:r>
            <a:endParaRPr lang="en-US"/>
          </a:p>
        </p:txBody>
      </p:sp>
      <p:sp>
        <p:nvSpPr>
          <p:cNvPr id="5" name="Rektangel 4">
            <a:extLst>
              <a:ext uri="{FF2B5EF4-FFF2-40B4-BE49-F238E27FC236}">
                <a16:creationId xmlns:a16="http://schemas.microsoft.com/office/drawing/2014/main" id="{30BDAA54-4E48-41E3-9CF3-34BC873B9687}"/>
              </a:ext>
            </a:extLst>
          </p:cNvPr>
          <p:cNvSpPr/>
          <p:nvPr userDrawn="1"/>
        </p:nvSpPr>
        <p:spPr>
          <a:xfrm>
            <a:off x="5333504" y="0"/>
            <a:ext cx="6858496" cy="6858000"/>
          </a:xfrm>
          <a:prstGeom prst="rect">
            <a:avLst/>
          </a:prstGeom>
          <a:solidFill>
            <a:srgbClr val="E2FF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450"/>
          </a:p>
        </p:txBody>
      </p:sp>
      <p:sp>
        <p:nvSpPr>
          <p:cNvPr id="8" name="Plassholder for diagram 7">
            <a:extLst>
              <a:ext uri="{FF2B5EF4-FFF2-40B4-BE49-F238E27FC236}">
                <a16:creationId xmlns:a16="http://schemas.microsoft.com/office/drawing/2014/main" id="{AB8FEA4C-4F85-4444-9512-8A1D27491CC9}"/>
              </a:ext>
            </a:extLst>
          </p:cNvPr>
          <p:cNvSpPr>
            <a:spLocks noGrp="1"/>
          </p:cNvSpPr>
          <p:nvPr>
            <p:ph type="chart" sz="quarter" idx="10"/>
          </p:nvPr>
        </p:nvSpPr>
        <p:spPr>
          <a:xfrm>
            <a:off x="6096002" y="540607"/>
            <a:ext cx="5320405" cy="5374309"/>
          </a:xfrm>
        </p:spPr>
        <p:txBody>
          <a:bodyPr/>
          <a:lstStyle/>
          <a:p>
            <a:r>
              <a:rPr lang="nb-NO"/>
              <a:t>Klikk ikonet for å legge til et diagram</a:t>
            </a:r>
          </a:p>
        </p:txBody>
      </p:sp>
    </p:spTree>
    <p:extLst>
      <p:ext uri="{BB962C8B-B14F-4D97-AF65-F5344CB8AC3E}">
        <p14:creationId xmlns:p14="http://schemas.microsoft.com/office/powerpoint/2010/main" val="324629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innhold og bilde">
    <p:spTree>
      <p:nvGrpSpPr>
        <p:cNvPr id="1" name=""/>
        <p:cNvGrpSpPr/>
        <p:nvPr/>
      </p:nvGrpSpPr>
      <p:grpSpPr>
        <a:xfrm>
          <a:off x="0" y="0"/>
          <a:ext cx="0" cy="0"/>
          <a:chOff x="0" y="0"/>
          <a:chExt cx="0" cy="0"/>
        </a:xfrm>
      </p:grpSpPr>
      <p:sp>
        <p:nvSpPr>
          <p:cNvPr id="2" name="Title 1"/>
          <p:cNvSpPr>
            <a:spLocks noGrp="1"/>
          </p:cNvSpPr>
          <p:nvPr>
            <p:ph type="title"/>
          </p:nvPr>
        </p:nvSpPr>
        <p:spPr>
          <a:xfrm>
            <a:off x="1041535" y="540265"/>
            <a:ext cx="3870318" cy="879577"/>
          </a:xfrm>
        </p:spPr>
        <p:txBody>
          <a:bodyPr/>
          <a:lstStyle>
            <a:lvl1pPr>
              <a:defRPr>
                <a:solidFill>
                  <a:srgbClr val="3408AC"/>
                </a:solidFill>
              </a:defRPr>
            </a:lvl1pPr>
          </a:lstStyle>
          <a:p>
            <a:r>
              <a:rPr lang="nb-NO"/>
              <a:t>Klikk for å redigere tittelstil</a:t>
            </a:r>
            <a:endParaRPr lang="en-US"/>
          </a:p>
        </p:txBody>
      </p:sp>
      <p:sp>
        <p:nvSpPr>
          <p:cNvPr id="3" name="Content Placeholder 2"/>
          <p:cNvSpPr>
            <a:spLocks noGrp="1"/>
          </p:cNvSpPr>
          <p:nvPr>
            <p:ph idx="1"/>
          </p:nvPr>
        </p:nvSpPr>
        <p:spPr>
          <a:xfrm>
            <a:off x="1041535" y="1952399"/>
            <a:ext cx="3870318" cy="3962389"/>
          </a:xfrm>
        </p:spPr>
        <p:txBody>
          <a:bodyPr/>
          <a:lstStyle>
            <a:lvl1pPr>
              <a:defRPr>
                <a:solidFill>
                  <a:srgbClr val="3408AC"/>
                </a:solidFill>
              </a:defRPr>
            </a:lvl1pPr>
          </a:lstStyle>
          <a:p>
            <a:pPr lvl="0"/>
            <a:r>
              <a:rPr lang="nb-NO"/>
              <a:t>Rediger tekststiler i malen
Andre nivå
Tredje nivå
Fjerde nivå
Femte nivå</a:t>
            </a:r>
            <a:endParaRPr lang="en-US"/>
          </a:p>
        </p:txBody>
      </p:sp>
      <p:sp>
        <p:nvSpPr>
          <p:cNvPr id="4" name="Plassholder for bilde 3">
            <a:extLst>
              <a:ext uri="{FF2B5EF4-FFF2-40B4-BE49-F238E27FC236}">
                <a16:creationId xmlns:a16="http://schemas.microsoft.com/office/drawing/2014/main" id="{D43551AD-401B-45C0-B760-897789E381A1}"/>
              </a:ext>
            </a:extLst>
          </p:cNvPr>
          <p:cNvSpPr>
            <a:spLocks noGrp="1"/>
          </p:cNvSpPr>
          <p:nvPr>
            <p:ph type="pic" sz="quarter" idx="10"/>
          </p:nvPr>
        </p:nvSpPr>
        <p:spPr>
          <a:xfrm>
            <a:off x="5333504" y="0"/>
            <a:ext cx="6858496" cy="6858000"/>
          </a:xfrm>
          <a:prstGeom prst="rect">
            <a:avLst/>
          </a:prstGeom>
          <a:solidFill>
            <a:schemeClr val="bg1">
              <a:lumMod val="85000"/>
            </a:schemeClr>
          </a:solidFill>
        </p:spPr>
        <p:txBody>
          <a:bodyPr lIns="91440" tIns="45720" rIns="91440" bIns="45720"/>
          <a:lstStyle/>
          <a:p>
            <a:r>
              <a:rPr lang="nb-NO"/>
              <a:t>Klikk på ikonet for å legge til et bilde</a:t>
            </a:r>
          </a:p>
        </p:txBody>
      </p:sp>
      <p:sp>
        <p:nvSpPr>
          <p:cNvPr id="9" name="Plassholder for tekst 8">
            <a:extLst>
              <a:ext uri="{FF2B5EF4-FFF2-40B4-BE49-F238E27FC236}">
                <a16:creationId xmlns:a16="http://schemas.microsoft.com/office/drawing/2014/main" id="{003C39E7-8484-44A6-8917-006E61D6FC71}"/>
              </a:ext>
            </a:extLst>
          </p:cNvPr>
          <p:cNvSpPr>
            <a:spLocks noGrp="1"/>
          </p:cNvSpPr>
          <p:nvPr>
            <p:ph type="body" sz="quarter" idx="11" hasCustomPrompt="1"/>
          </p:nvPr>
        </p:nvSpPr>
        <p:spPr>
          <a:xfrm>
            <a:off x="9624116" y="576431"/>
            <a:ext cx="1533217" cy="426734"/>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1205954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rt mørk">
    <p:bg>
      <p:bgPr>
        <a:solidFill>
          <a:srgbClr val="030354"/>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7DA1C4E-E377-4199-ADEE-16A7F1A2DA8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938892" y="256664"/>
            <a:ext cx="4448023" cy="6034355"/>
          </a:xfrm>
          <a:prstGeom prst="rect">
            <a:avLst/>
          </a:prstGeom>
        </p:spPr>
      </p:pic>
      <p:sp>
        <p:nvSpPr>
          <p:cNvPr id="2" name="Tittel 1">
            <a:extLst>
              <a:ext uri="{FF2B5EF4-FFF2-40B4-BE49-F238E27FC236}">
                <a16:creationId xmlns:a16="http://schemas.microsoft.com/office/drawing/2014/main" id="{9F0AB618-FC6D-4AB1-8E49-8E5F030506BA}"/>
              </a:ext>
            </a:extLst>
          </p:cNvPr>
          <p:cNvSpPr>
            <a:spLocks noGrp="1"/>
          </p:cNvSpPr>
          <p:nvPr>
            <p:ph type="title"/>
          </p:nvPr>
        </p:nvSpPr>
        <p:spPr>
          <a:xfrm>
            <a:off x="1041535" y="540265"/>
            <a:ext cx="3896868" cy="879577"/>
          </a:xfrm>
        </p:spPr>
        <p:txBody>
          <a:bodyPr/>
          <a:lstStyle>
            <a:lvl1pPr>
              <a:defRPr>
                <a:solidFill>
                  <a:schemeClr val="bg1"/>
                </a:solidFill>
              </a:defRPr>
            </a:lvl1pPr>
          </a:lstStyle>
          <a:p>
            <a:r>
              <a:rPr lang="nb-NO"/>
              <a:t>Klikk for å redigere tittelstil</a:t>
            </a:r>
          </a:p>
        </p:txBody>
      </p:sp>
      <p:pic>
        <p:nvPicPr>
          <p:cNvPr id="7" name="Bilde 6">
            <a:extLst>
              <a:ext uri="{FF2B5EF4-FFF2-40B4-BE49-F238E27FC236}">
                <a16:creationId xmlns:a16="http://schemas.microsoft.com/office/drawing/2014/main" id="{22464FF0-E32B-40F1-BAE6-E569A59E166C}"/>
              </a:ext>
            </a:extLst>
          </p:cNvPr>
          <p:cNvPicPr>
            <a:picLocks noChangeAspect="1"/>
          </p:cNvPicPr>
          <p:nvPr userDrawn="1"/>
        </p:nvPicPr>
        <p:blipFill rotWithShape="1">
          <a:blip r:embed="rId3" cstate="hqprint">
            <a:alphaModFix amt="50000"/>
            <a:extLst>
              <a:ext uri="{28A0092B-C50C-407E-A947-70E740481C1C}">
                <a14:useLocalDpi xmlns:a14="http://schemas.microsoft.com/office/drawing/2010/main" val="0"/>
              </a:ext>
            </a:extLst>
          </a:blip>
          <a:srcRect t="23220"/>
          <a:stretch/>
        </p:blipFill>
        <p:spPr>
          <a:xfrm>
            <a:off x="7509654" y="2035350"/>
            <a:ext cx="4682347" cy="4822649"/>
          </a:xfrm>
          <a:prstGeom prst="rect">
            <a:avLst/>
          </a:prstGeom>
        </p:spPr>
      </p:pic>
      <p:sp>
        <p:nvSpPr>
          <p:cNvPr id="5" name="Ellipse 5">
            <a:extLst>
              <a:ext uri="{FF2B5EF4-FFF2-40B4-BE49-F238E27FC236}">
                <a16:creationId xmlns:a16="http://schemas.microsoft.com/office/drawing/2014/main" id="{F657C670-8252-48E6-888F-7D00AE50ADDF}"/>
              </a:ext>
            </a:extLst>
          </p:cNvPr>
          <p:cNvSpPr/>
          <p:nvPr userDrawn="1"/>
        </p:nvSpPr>
        <p:spPr>
          <a:xfrm flipV="1">
            <a:off x="6430103" y="1057403"/>
            <a:ext cx="105880" cy="107412"/>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6" name="Ellipse 6">
            <a:extLst>
              <a:ext uri="{FF2B5EF4-FFF2-40B4-BE49-F238E27FC236}">
                <a16:creationId xmlns:a16="http://schemas.microsoft.com/office/drawing/2014/main" id="{7C38B66C-7294-408C-8DE0-FA5A124738CA}"/>
              </a:ext>
            </a:extLst>
          </p:cNvPr>
          <p:cNvSpPr/>
          <p:nvPr userDrawn="1"/>
        </p:nvSpPr>
        <p:spPr>
          <a:xfrm>
            <a:off x="7085965" y="809629"/>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8" name="Ellipse 7">
            <a:extLst>
              <a:ext uri="{FF2B5EF4-FFF2-40B4-BE49-F238E27FC236}">
                <a16:creationId xmlns:a16="http://schemas.microsoft.com/office/drawing/2014/main" id="{9B0516D0-2E35-4E5F-9657-23575D44F870}"/>
              </a:ext>
            </a:extLst>
          </p:cNvPr>
          <p:cNvSpPr/>
          <p:nvPr userDrawn="1"/>
        </p:nvSpPr>
        <p:spPr>
          <a:xfrm>
            <a:off x="3954406" y="5218854"/>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9" name="Ellipse 8">
            <a:extLst>
              <a:ext uri="{FF2B5EF4-FFF2-40B4-BE49-F238E27FC236}">
                <a16:creationId xmlns:a16="http://schemas.microsoft.com/office/drawing/2014/main" id="{B4F1380D-0B98-4A38-A8C3-6C6B499B8193}"/>
              </a:ext>
            </a:extLst>
          </p:cNvPr>
          <p:cNvSpPr/>
          <p:nvPr userDrawn="1"/>
        </p:nvSpPr>
        <p:spPr>
          <a:xfrm>
            <a:off x="3940184" y="5585874"/>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10" name="Ellipse 9">
            <a:extLst>
              <a:ext uri="{FF2B5EF4-FFF2-40B4-BE49-F238E27FC236}">
                <a16:creationId xmlns:a16="http://schemas.microsoft.com/office/drawing/2014/main" id="{7F39CD74-42DE-4883-95E5-E47398F7357D}"/>
              </a:ext>
            </a:extLst>
          </p:cNvPr>
          <p:cNvSpPr/>
          <p:nvPr userDrawn="1"/>
        </p:nvSpPr>
        <p:spPr>
          <a:xfrm>
            <a:off x="4005415" y="5818139"/>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11" name="Ellipse 10">
            <a:extLst>
              <a:ext uri="{FF2B5EF4-FFF2-40B4-BE49-F238E27FC236}">
                <a16:creationId xmlns:a16="http://schemas.microsoft.com/office/drawing/2014/main" id="{A933BFFF-2650-4AEC-AF51-C4052973A0D3}"/>
              </a:ext>
            </a:extLst>
          </p:cNvPr>
          <p:cNvSpPr/>
          <p:nvPr userDrawn="1"/>
        </p:nvSpPr>
        <p:spPr>
          <a:xfrm>
            <a:off x="4511149" y="6186807"/>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12" name="Ellipse 11">
            <a:extLst>
              <a:ext uri="{FF2B5EF4-FFF2-40B4-BE49-F238E27FC236}">
                <a16:creationId xmlns:a16="http://schemas.microsoft.com/office/drawing/2014/main" id="{AEE299E8-7860-4A84-AA09-35A56960523C}"/>
              </a:ext>
            </a:extLst>
          </p:cNvPr>
          <p:cNvSpPr/>
          <p:nvPr userDrawn="1"/>
        </p:nvSpPr>
        <p:spPr>
          <a:xfrm>
            <a:off x="4717548" y="6076860"/>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13" name="Ellipse 12">
            <a:extLst>
              <a:ext uri="{FF2B5EF4-FFF2-40B4-BE49-F238E27FC236}">
                <a16:creationId xmlns:a16="http://schemas.microsoft.com/office/drawing/2014/main" id="{01478952-C033-472C-B9EF-597CB319D18E}"/>
              </a:ext>
            </a:extLst>
          </p:cNvPr>
          <p:cNvSpPr/>
          <p:nvPr userDrawn="1"/>
        </p:nvSpPr>
        <p:spPr>
          <a:xfrm>
            <a:off x="5144635" y="5436220"/>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14" name="TekstSylinder 13">
            <a:extLst>
              <a:ext uri="{FF2B5EF4-FFF2-40B4-BE49-F238E27FC236}">
                <a16:creationId xmlns:a16="http://schemas.microsoft.com/office/drawing/2014/main" id="{8DB7F429-3F11-4D93-9C3F-E4B6C1D0BACA}"/>
              </a:ext>
            </a:extLst>
          </p:cNvPr>
          <p:cNvSpPr txBox="1"/>
          <p:nvPr userDrawn="1"/>
        </p:nvSpPr>
        <p:spPr>
          <a:xfrm>
            <a:off x="5298666" y="1008215"/>
            <a:ext cx="1160192" cy="296235"/>
          </a:xfrm>
          <a:prstGeom prst="rect">
            <a:avLst/>
          </a:prstGeom>
          <a:noFill/>
        </p:spPr>
        <p:txBody>
          <a:bodyPr wrap="square" rtlCol="0">
            <a:spAutoFit/>
          </a:bodyPr>
          <a:lstStyle/>
          <a:p>
            <a:pPr marL="0" marR="0" lvl="0" indent="0" algn="r"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Tromsø</a:t>
            </a:r>
          </a:p>
        </p:txBody>
      </p:sp>
      <p:sp>
        <p:nvSpPr>
          <p:cNvPr id="15" name="TekstSylinder 15">
            <a:extLst>
              <a:ext uri="{FF2B5EF4-FFF2-40B4-BE49-F238E27FC236}">
                <a16:creationId xmlns:a16="http://schemas.microsoft.com/office/drawing/2014/main" id="{973D59A1-AE23-4929-8809-7023352603C6}"/>
              </a:ext>
            </a:extLst>
          </p:cNvPr>
          <p:cNvSpPr txBox="1"/>
          <p:nvPr userDrawn="1"/>
        </p:nvSpPr>
        <p:spPr>
          <a:xfrm>
            <a:off x="2817191" y="5115678"/>
            <a:ext cx="1166631" cy="296235"/>
          </a:xfrm>
          <a:prstGeom prst="rect">
            <a:avLst/>
          </a:prstGeom>
          <a:noFill/>
        </p:spPr>
        <p:txBody>
          <a:bodyPr wrap="square" rtlCol="0">
            <a:spAutoFit/>
          </a:bodyPr>
          <a:lstStyle/>
          <a:p>
            <a:pPr marL="0" marR="0" lvl="0" indent="0" algn="r"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Bergen</a:t>
            </a:r>
          </a:p>
        </p:txBody>
      </p:sp>
      <p:sp>
        <p:nvSpPr>
          <p:cNvPr id="16" name="TekstSylinder 16">
            <a:extLst>
              <a:ext uri="{FF2B5EF4-FFF2-40B4-BE49-F238E27FC236}">
                <a16:creationId xmlns:a16="http://schemas.microsoft.com/office/drawing/2014/main" id="{F9F10AF8-5B71-47BD-B4D1-571B05DEBC2B}"/>
              </a:ext>
            </a:extLst>
          </p:cNvPr>
          <p:cNvSpPr txBox="1"/>
          <p:nvPr userDrawn="1"/>
        </p:nvSpPr>
        <p:spPr>
          <a:xfrm>
            <a:off x="2047461" y="5488367"/>
            <a:ext cx="1926542" cy="296235"/>
          </a:xfrm>
          <a:prstGeom prst="rect">
            <a:avLst/>
          </a:prstGeom>
          <a:noFill/>
        </p:spPr>
        <p:txBody>
          <a:bodyPr wrap="square" rtlCol="0">
            <a:spAutoFit/>
          </a:bodyPr>
          <a:lstStyle/>
          <a:p>
            <a:pPr marL="0" marR="0" lvl="0" indent="0" algn="r"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Haugesund</a:t>
            </a:r>
          </a:p>
        </p:txBody>
      </p:sp>
      <p:sp>
        <p:nvSpPr>
          <p:cNvPr id="17" name="TekstSylinder 17">
            <a:extLst>
              <a:ext uri="{FF2B5EF4-FFF2-40B4-BE49-F238E27FC236}">
                <a16:creationId xmlns:a16="http://schemas.microsoft.com/office/drawing/2014/main" id="{C042180D-E8CE-4C06-93CC-99AA33EBFFC5}"/>
              </a:ext>
            </a:extLst>
          </p:cNvPr>
          <p:cNvSpPr txBox="1"/>
          <p:nvPr userDrawn="1"/>
        </p:nvSpPr>
        <p:spPr>
          <a:xfrm>
            <a:off x="2393583" y="5723757"/>
            <a:ext cx="1555774" cy="296235"/>
          </a:xfrm>
          <a:prstGeom prst="rect">
            <a:avLst/>
          </a:prstGeom>
          <a:noFill/>
        </p:spPr>
        <p:txBody>
          <a:bodyPr wrap="square" rtlCol="0">
            <a:spAutoFit/>
          </a:bodyPr>
          <a:lstStyle/>
          <a:p>
            <a:pPr marL="0" marR="0" lvl="0" indent="0" algn="r"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Stavanger</a:t>
            </a:r>
          </a:p>
        </p:txBody>
      </p:sp>
      <p:sp>
        <p:nvSpPr>
          <p:cNvPr id="18" name="TekstSylinder 18">
            <a:extLst>
              <a:ext uri="{FF2B5EF4-FFF2-40B4-BE49-F238E27FC236}">
                <a16:creationId xmlns:a16="http://schemas.microsoft.com/office/drawing/2014/main" id="{C4E6A28E-2BBC-45DD-B215-927FDF634B48}"/>
              </a:ext>
            </a:extLst>
          </p:cNvPr>
          <p:cNvSpPr txBox="1"/>
          <p:nvPr userDrawn="1"/>
        </p:nvSpPr>
        <p:spPr>
          <a:xfrm>
            <a:off x="2673626" y="6082161"/>
            <a:ext cx="1865592" cy="296235"/>
          </a:xfrm>
          <a:prstGeom prst="rect">
            <a:avLst/>
          </a:prstGeom>
          <a:noFill/>
        </p:spPr>
        <p:txBody>
          <a:bodyPr wrap="square" rtlCol="0">
            <a:spAutoFit/>
          </a:bodyPr>
          <a:lstStyle/>
          <a:p>
            <a:pPr marL="0" marR="0" lvl="0" indent="0" algn="r"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Kristiansand</a:t>
            </a:r>
          </a:p>
        </p:txBody>
      </p:sp>
      <p:sp>
        <p:nvSpPr>
          <p:cNvPr id="19" name="TekstSylinder 19">
            <a:extLst>
              <a:ext uri="{FF2B5EF4-FFF2-40B4-BE49-F238E27FC236}">
                <a16:creationId xmlns:a16="http://schemas.microsoft.com/office/drawing/2014/main" id="{885F575E-610A-4AFC-97B5-7AA6EFDB37C0}"/>
              </a:ext>
            </a:extLst>
          </p:cNvPr>
          <p:cNvSpPr txBox="1"/>
          <p:nvPr userDrawn="1"/>
        </p:nvSpPr>
        <p:spPr>
          <a:xfrm>
            <a:off x="4812295" y="5971436"/>
            <a:ext cx="1298189" cy="296235"/>
          </a:xfrm>
          <a:prstGeom prst="rect">
            <a:avLst/>
          </a:prstGeom>
          <a:noFill/>
        </p:spPr>
        <p:txBody>
          <a:bodyPr wrap="square" rtlCol="0">
            <a:spAutoFit/>
          </a:bodyPr>
          <a:lstStyle/>
          <a:p>
            <a:pPr marL="0" marR="0" lvl="0" indent="0" algn="l"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Grimstad</a:t>
            </a:r>
          </a:p>
        </p:txBody>
      </p:sp>
      <p:sp>
        <p:nvSpPr>
          <p:cNvPr id="20" name="TekstSylinder 20">
            <a:extLst>
              <a:ext uri="{FF2B5EF4-FFF2-40B4-BE49-F238E27FC236}">
                <a16:creationId xmlns:a16="http://schemas.microsoft.com/office/drawing/2014/main" id="{FA12B013-BEFE-41AD-A99A-88AEBBFB26D4}"/>
              </a:ext>
            </a:extLst>
          </p:cNvPr>
          <p:cNvSpPr txBox="1"/>
          <p:nvPr userDrawn="1"/>
        </p:nvSpPr>
        <p:spPr>
          <a:xfrm>
            <a:off x="5237794" y="5333187"/>
            <a:ext cx="1298189" cy="296235"/>
          </a:xfrm>
          <a:prstGeom prst="rect">
            <a:avLst/>
          </a:prstGeom>
          <a:noFill/>
        </p:spPr>
        <p:txBody>
          <a:bodyPr wrap="square" rtlCol="0">
            <a:spAutoFit/>
          </a:bodyPr>
          <a:lstStyle/>
          <a:p>
            <a:pPr marL="0" marR="0" lvl="0" indent="0" algn="l"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Oslo</a:t>
            </a:r>
          </a:p>
        </p:txBody>
      </p:sp>
      <p:sp>
        <p:nvSpPr>
          <p:cNvPr id="21" name="TekstSylinder 22">
            <a:extLst>
              <a:ext uri="{FF2B5EF4-FFF2-40B4-BE49-F238E27FC236}">
                <a16:creationId xmlns:a16="http://schemas.microsoft.com/office/drawing/2014/main" id="{FC2140B3-8C99-4A27-B956-5DA8A4FF825E}"/>
              </a:ext>
            </a:extLst>
          </p:cNvPr>
          <p:cNvSpPr txBox="1"/>
          <p:nvPr userDrawn="1"/>
        </p:nvSpPr>
        <p:spPr>
          <a:xfrm>
            <a:off x="6494160" y="1410511"/>
            <a:ext cx="1298189" cy="296235"/>
          </a:xfrm>
          <a:prstGeom prst="rect">
            <a:avLst/>
          </a:prstGeom>
          <a:noFill/>
        </p:spPr>
        <p:txBody>
          <a:bodyPr wrap="square" rtlCol="0">
            <a:spAutoFit/>
          </a:bodyPr>
          <a:lstStyle/>
          <a:p>
            <a:pPr marL="0" marR="0" lvl="0" indent="0" algn="l"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Bardu</a:t>
            </a:r>
          </a:p>
        </p:txBody>
      </p:sp>
      <p:sp>
        <p:nvSpPr>
          <p:cNvPr id="22" name="TekstSylinder 23">
            <a:extLst>
              <a:ext uri="{FF2B5EF4-FFF2-40B4-BE49-F238E27FC236}">
                <a16:creationId xmlns:a16="http://schemas.microsoft.com/office/drawing/2014/main" id="{C301E502-4BE6-4049-AA44-9768217750B1}"/>
              </a:ext>
            </a:extLst>
          </p:cNvPr>
          <p:cNvSpPr txBox="1"/>
          <p:nvPr userDrawn="1"/>
        </p:nvSpPr>
        <p:spPr>
          <a:xfrm>
            <a:off x="7151879" y="765108"/>
            <a:ext cx="1298189" cy="296235"/>
          </a:xfrm>
          <a:prstGeom prst="rect">
            <a:avLst/>
          </a:prstGeom>
          <a:noFill/>
        </p:spPr>
        <p:txBody>
          <a:bodyPr wrap="square" rtlCol="0">
            <a:spAutoFit/>
          </a:bodyPr>
          <a:lstStyle/>
          <a:p>
            <a:pPr marL="0" marR="0" lvl="0" indent="0" algn="l"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Alta</a:t>
            </a:r>
          </a:p>
        </p:txBody>
      </p:sp>
      <p:sp>
        <p:nvSpPr>
          <p:cNvPr id="23" name="Ellipse 24">
            <a:extLst>
              <a:ext uri="{FF2B5EF4-FFF2-40B4-BE49-F238E27FC236}">
                <a16:creationId xmlns:a16="http://schemas.microsoft.com/office/drawing/2014/main" id="{33694753-D5F8-4DD8-BCB2-E36B8619CCCE}"/>
              </a:ext>
            </a:extLst>
          </p:cNvPr>
          <p:cNvSpPr/>
          <p:nvPr userDrawn="1"/>
        </p:nvSpPr>
        <p:spPr>
          <a:xfrm>
            <a:off x="6325678" y="1493420"/>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sp>
        <p:nvSpPr>
          <p:cNvPr id="24" name="TekstSylinder 21">
            <a:extLst>
              <a:ext uri="{FF2B5EF4-FFF2-40B4-BE49-F238E27FC236}">
                <a16:creationId xmlns:a16="http://schemas.microsoft.com/office/drawing/2014/main" id="{233B53E9-1741-4EDD-9A79-9473C997EAF0}"/>
              </a:ext>
            </a:extLst>
          </p:cNvPr>
          <p:cNvSpPr txBox="1"/>
          <p:nvPr userDrawn="1"/>
        </p:nvSpPr>
        <p:spPr>
          <a:xfrm>
            <a:off x="5960760" y="2035351"/>
            <a:ext cx="1298189" cy="296235"/>
          </a:xfrm>
          <a:prstGeom prst="rect">
            <a:avLst/>
          </a:prstGeom>
          <a:noFill/>
        </p:spPr>
        <p:txBody>
          <a:bodyPr wrap="square" rtlCol="0">
            <a:spAutoFit/>
          </a:bodyPr>
          <a:lstStyle/>
          <a:p>
            <a:pPr marL="0" marR="0" lvl="0" indent="0" algn="l" defTabSz="228566" rtl="0" eaLnBrk="1" fontAlgn="auto" latinLnBrk="0" hangingPunct="1">
              <a:lnSpc>
                <a:spcPct val="100000"/>
              </a:lnSpc>
              <a:spcBef>
                <a:spcPts val="0"/>
              </a:spcBef>
              <a:spcAft>
                <a:spcPts val="0"/>
              </a:spcAft>
              <a:buClrTx/>
              <a:buSzTx/>
              <a:buFontTx/>
              <a:buNone/>
              <a:tabLst/>
              <a:defRPr/>
            </a:pPr>
            <a:r>
              <a:rPr kumimoji="0" lang="nb-NO" sz="1325" b="0" i="0" u="none" strike="noStrike" kern="1200" cap="all" spc="85" normalizeH="0" baseline="0" noProof="0">
                <a:ln>
                  <a:noFill/>
                </a:ln>
                <a:solidFill>
                  <a:srgbClr val="1CADB2"/>
                </a:solidFill>
                <a:effectLst/>
                <a:uLnTx/>
                <a:uFillTx/>
                <a:latin typeface="Calibri"/>
                <a:ea typeface="+mn-ea"/>
                <a:cs typeface="+mn-cs"/>
              </a:rPr>
              <a:t>BODØ</a:t>
            </a:r>
          </a:p>
        </p:txBody>
      </p:sp>
      <p:sp>
        <p:nvSpPr>
          <p:cNvPr id="25" name="Ellipse 25">
            <a:extLst>
              <a:ext uri="{FF2B5EF4-FFF2-40B4-BE49-F238E27FC236}">
                <a16:creationId xmlns:a16="http://schemas.microsoft.com/office/drawing/2014/main" id="{2DF87E8B-3D6B-47CA-BFF8-952EC9936F7F}"/>
              </a:ext>
            </a:extLst>
          </p:cNvPr>
          <p:cNvSpPr/>
          <p:nvPr userDrawn="1"/>
        </p:nvSpPr>
        <p:spPr>
          <a:xfrm>
            <a:off x="5813268" y="2131670"/>
            <a:ext cx="104425" cy="103596"/>
          </a:xfrm>
          <a:prstGeom prst="ellipse">
            <a:avLst/>
          </a:prstGeom>
          <a:solidFill>
            <a:srgbClr val="C7F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6" rtl="0" eaLnBrk="1" fontAlgn="auto" latinLnBrk="0" hangingPunct="1">
              <a:lnSpc>
                <a:spcPct val="100000"/>
              </a:lnSpc>
              <a:spcBef>
                <a:spcPts val="0"/>
              </a:spcBef>
              <a:spcAft>
                <a:spcPts val="0"/>
              </a:spcAft>
              <a:buClrTx/>
              <a:buSzTx/>
              <a:buFontTx/>
              <a:buNone/>
              <a:tabLst/>
              <a:defRPr/>
            </a:pPr>
            <a:endParaRPr kumimoji="0" lang="nb-NO" sz="450" b="0" i="0" u="none" strike="noStrike" kern="1200" cap="none" spc="0" normalizeH="0" baseline="0" noProof="0">
              <a:ln>
                <a:noFill/>
              </a:ln>
              <a:solidFill>
                <a:prstClr val="white"/>
              </a:solidFill>
              <a:effectLst/>
              <a:uLnTx/>
              <a:uFillTx/>
              <a:latin typeface="Calibri"/>
              <a:ea typeface="+mn-ea"/>
              <a:cs typeface="+mn-cs"/>
            </a:endParaRPr>
          </a:p>
        </p:txBody>
      </p:sp>
      <p:pic>
        <p:nvPicPr>
          <p:cNvPr id="26" name="Picture 25">
            <a:extLst>
              <a:ext uri="{FF2B5EF4-FFF2-40B4-BE49-F238E27FC236}">
                <a16:creationId xmlns:a16="http://schemas.microsoft.com/office/drawing/2014/main" id="{303B5CCD-FCF4-4D56-ABA3-E85E5CCDC69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13711" y="568929"/>
            <a:ext cx="1556733" cy="445914"/>
          </a:xfrm>
          <a:prstGeom prst="rect">
            <a:avLst/>
          </a:prstGeom>
        </p:spPr>
      </p:pic>
    </p:spTree>
    <p:extLst>
      <p:ext uri="{BB962C8B-B14F-4D97-AF65-F5344CB8AC3E}">
        <p14:creationId xmlns:p14="http://schemas.microsoft.com/office/powerpoint/2010/main" val="1817174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tning m/ kontaktinformajon">
    <p:bg>
      <p:bgPr>
        <a:solidFill>
          <a:schemeClr val="accent1"/>
        </a:solidFill>
        <a:effectLst/>
      </p:bgPr>
    </p:bg>
    <p:spTree>
      <p:nvGrpSpPr>
        <p:cNvPr id="1" name=""/>
        <p:cNvGrpSpPr/>
        <p:nvPr/>
      </p:nvGrpSpPr>
      <p:grpSpPr>
        <a:xfrm>
          <a:off x="0" y="0"/>
          <a:ext cx="0" cy="0"/>
          <a:chOff x="0" y="0"/>
          <a:chExt cx="0" cy="0"/>
        </a:xfrm>
      </p:grpSpPr>
      <p:sp>
        <p:nvSpPr>
          <p:cNvPr id="12" name="Plassholder for tekst 10">
            <a:extLst>
              <a:ext uri="{FF2B5EF4-FFF2-40B4-BE49-F238E27FC236}">
                <a16:creationId xmlns:a16="http://schemas.microsoft.com/office/drawing/2014/main" id="{8BAB11D8-3887-454C-B2E6-8ED13149E335}"/>
              </a:ext>
            </a:extLst>
          </p:cNvPr>
          <p:cNvSpPr>
            <a:spLocks noGrp="1"/>
          </p:cNvSpPr>
          <p:nvPr>
            <p:ph type="body" sz="quarter" idx="11" hasCustomPrompt="1"/>
          </p:nvPr>
        </p:nvSpPr>
        <p:spPr>
          <a:xfrm>
            <a:off x="1490857" y="5135924"/>
            <a:ext cx="5951812" cy="384765"/>
          </a:xfrm>
          <a:prstGeom prst="rect">
            <a:avLst/>
          </a:prstGeom>
        </p:spPr>
        <p:txBody>
          <a:bodyPr lIns="0" tIns="0" rIns="0" bIns="0"/>
          <a:lstStyle>
            <a:lvl1pPr marL="9002" indent="0">
              <a:buNone/>
              <a:defRPr sz="2501">
                <a:solidFill>
                  <a:srgbClr val="64F0DE"/>
                </a:solidFill>
                <a:latin typeface="+mj-lt"/>
              </a:defRPr>
            </a:lvl1pPr>
          </a:lstStyle>
          <a:p>
            <a:pPr lvl="0"/>
            <a:r>
              <a:rPr lang="nb-NO"/>
              <a:t>Web</a:t>
            </a:r>
          </a:p>
        </p:txBody>
      </p:sp>
      <p:sp>
        <p:nvSpPr>
          <p:cNvPr id="13" name="Plassholder for tekst 10">
            <a:extLst>
              <a:ext uri="{FF2B5EF4-FFF2-40B4-BE49-F238E27FC236}">
                <a16:creationId xmlns:a16="http://schemas.microsoft.com/office/drawing/2014/main" id="{76EAC3C8-5321-4FBD-85D5-9E9DA6D0E9C2}"/>
              </a:ext>
            </a:extLst>
          </p:cNvPr>
          <p:cNvSpPr>
            <a:spLocks noGrp="1"/>
          </p:cNvSpPr>
          <p:nvPr>
            <p:ph type="body" sz="quarter" idx="12" hasCustomPrompt="1"/>
          </p:nvPr>
        </p:nvSpPr>
        <p:spPr>
          <a:xfrm>
            <a:off x="1490857" y="5612229"/>
            <a:ext cx="5951812" cy="384765"/>
          </a:xfrm>
          <a:prstGeom prst="rect">
            <a:avLst/>
          </a:prstGeom>
        </p:spPr>
        <p:txBody>
          <a:bodyPr lIns="0" tIns="0" rIns="0" bIns="0"/>
          <a:lstStyle>
            <a:lvl1pPr marL="9002" indent="0">
              <a:buNone/>
              <a:defRPr sz="2501">
                <a:solidFill>
                  <a:srgbClr val="64F0DE"/>
                </a:solidFill>
                <a:latin typeface="+mj-lt"/>
              </a:defRPr>
            </a:lvl1pPr>
          </a:lstStyle>
          <a:p>
            <a:pPr lvl="0"/>
            <a:r>
              <a:rPr lang="nb-NO"/>
              <a:t>@Handle</a:t>
            </a:r>
          </a:p>
        </p:txBody>
      </p:sp>
      <p:sp>
        <p:nvSpPr>
          <p:cNvPr id="2" name="Title 1"/>
          <p:cNvSpPr>
            <a:spLocks noGrp="1"/>
          </p:cNvSpPr>
          <p:nvPr>
            <p:ph type="ctrTitle"/>
          </p:nvPr>
        </p:nvSpPr>
        <p:spPr>
          <a:xfrm>
            <a:off x="1052225" y="1093332"/>
            <a:ext cx="6956349" cy="2387600"/>
          </a:xfrm>
        </p:spPr>
        <p:txBody>
          <a:bodyPr anchor="b"/>
          <a:lstStyle>
            <a:lvl1pPr algn="l">
              <a:defRPr sz="4401">
                <a:solidFill>
                  <a:schemeClr val="bg1"/>
                </a:solidFill>
              </a:defRPr>
            </a:lvl1pPr>
          </a:lstStyle>
          <a:p>
            <a:r>
              <a:rPr lang="nb-NO"/>
              <a:t>Klikk for å redigere tittelstil</a:t>
            </a:r>
            <a:endParaRPr lang="en-US"/>
          </a:p>
        </p:txBody>
      </p:sp>
      <p:sp>
        <p:nvSpPr>
          <p:cNvPr id="3" name="Subtitle 2"/>
          <p:cNvSpPr>
            <a:spLocks noGrp="1"/>
          </p:cNvSpPr>
          <p:nvPr>
            <p:ph type="subTitle" idx="1" hasCustomPrompt="1"/>
          </p:nvPr>
        </p:nvSpPr>
        <p:spPr>
          <a:xfrm>
            <a:off x="1037709" y="4118490"/>
            <a:ext cx="5964895" cy="384765"/>
          </a:xfrm>
        </p:spPr>
        <p:txBody>
          <a:bodyPr>
            <a:spAutoFit/>
          </a:bodyPr>
          <a:lstStyle>
            <a:lvl1pPr marL="0" indent="0" algn="l">
              <a:buNone/>
              <a:defRPr sz="2501" b="1" cap="all" spc="220" baseline="0">
                <a:solidFill>
                  <a:srgbClr val="3FEFDD"/>
                </a:solidFill>
                <a:latin typeface="+mn-l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a:t>
            </a:r>
            <a:r>
              <a:rPr lang="en-US"/>
              <a:t> </a:t>
            </a:r>
            <a:r>
              <a:rPr lang="nb-NO" noProof="0"/>
              <a:t>etternavn</a:t>
            </a:r>
          </a:p>
        </p:txBody>
      </p:sp>
      <p:pic>
        <p:nvPicPr>
          <p:cNvPr id="5" name="Bilde 4" descr="Et bilde som inneholder vindu&#10;&#10;Beskrivelse som er generert med høy visshet">
            <a:extLst>
              <a:ext uri="{FF2B5EF4-FFF2-40B4-BE49-F238E27FC236}">
                <a16:creationId xmlns:a16="http://schemas.microsoft.com/office/drawing/2014/main" id="{A7C137EE-2FE0-4B7C-8973-2BF93BD39CB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34566" y="4699068"/>
            <a:ext cx="332276" cy="1310794"/>
          </a:xfrm>
          <a:prstGeom prst="rect">
            <a:avLst/>
          </a:prstGeom>
        </p:spPr>
      </p:pic>
      <p:sp>
        <p:nvSpPr>
          <p:cNvPr id="11" name="Plassholder for tekst 10">
            <a:extLst>
              <a:ext uri="{FF2B5EF4-FFF2-40B4-BE49-F238E27FC236}">
                <a16:creationId xmlns:a16="http://schemas.microsoft.com/office/drawing/2014/main" id="{0719F7F7-ABD3-43F0-8561-6093104CD981}"/>
              </a:ext>
            </a:extLst>
          </p:cNvPr>
          <p:cNvSpPr>
            <a:spLocks noGrp="1"/>
          </p:cNvSpPr>
          <p:nvPr>
            <p:ph type="body" sz="quarter" idx="10" hasCustomPrompt="1"/>
          </p:nvPr>
        </p:nvSpPr>
        <p:spPr>
          <a:xfrm>
            <a:off x="1490857" y="4663429"/>
            <a:ext cx="5951812" cy="384765"/>
          </a:xfrm>
          <a:prstGeom prst="rect">
            <a:avLst/>
          </a:prstGeom>
        </p:spPr>
        <p:txBody>
          <a:bodyPr lIns="0" tIns="0" rIns="0" bIns="0"/>
          <a:lstStyle>
            <a:lvl1pPr marL="9002" indent="0">
              <a:buNone/>
              <a:defRPr sz="2501">
                <a:solidFill>
                  <a:srgbClr val="64F0DE"/>
                </a:solidFill>
                <a:latin typeface="+mj-lt"/>
              </a:defRPr>
            </a:lvl1pPr>
          </a:lstStyle>
          <a:p>
            <a:pPr lvl="0"/>
            <a:r>
              <a:rPr lang="nb-NO"/>
              <a:t>E-post</a:t>
            </a:r>
          </a:p>
        </p:txBody>
      </p:sp>
      <p:pic>
        <p:nvPicPr>
          <p:cNvPr id="10" name="Picture 9">
            <a:extLst>
              <a:ext uri="{FF2B5EF4-FFF2-40B4-BE49-F238E27FC236}">
                <a16:creationId xmlns:a16="http://schemas.microsoft.com/office/drawing/2014/main" id="{F01E9CB5-F4E1-4922-8EF5-BCE2EFB77A8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13711" y="568929"/>
            <a:ext cx="1556733" cy="445914"/>
          </a:xfrm>
          <a:prstGeom prst="rect">
            <a:avLst/>
          </a:prstGeom>
        </p:spPr>
      </p:pic>
      <p:pic>
        <p:nvPicPr>
          <p:cNvPr id="14" name="Picture 13">
            <a:extLst>
              <a:ext uri="{FF2B5EF4-FFF2-40B4-BE49-F238E27FC236}">
                <a16:creationId xmlns:a16="http://schemas.microsoft.com/office/drawing/2014/main" id="{2E0C7E09-0301-4005-AD37-26D4A5253694}"/>
              </a:ext>
            </a:extLst>
          </p:cNvPr>
          <p:cNvPicPr>
            <a:picLocks noChangeAspect="1"/>
          </p:cNvPicPr>
          <p:nvPr userDrawn="1"/>
        </p:nvPicPr>
        <p:blipFill rotWithShape="1">
          <a:blip r:embed="rId4" cstate="print">
            <a:alphaModFix amt="70000"/>
            <a:extLst>
              <a:ext uri="{28A0092B-C50C-407E-A947-70E740481C1C}">
                <a14:useLocalDpi xmlns:a14="http://schemas.microsoft.com/office/drawing/2010/main" val="0"/>
              </a:ext>
            </a:extLst>
          </a:blip>
          <a:srcRect l="-1594" r="53073"/>
          <a:stretch/>
        </p:blipFill>
        <p:spPr>
          <a:xfrm>
            <a:off x="11139775" y="2136694"/>
            <a:ext cx="1052223" cy="2168606"/>
          </a:xfrm>
          <a:prstGeom prst="rect">
            <a:avLst/>
          </a:prstGeom>
        </p:spPr>
      </p:pic>
      <p:pic>
        <p:nvPicPr>
          <p:cNvPr id="15" name="Picture 14">
            <a:extLst>
              <a:ext uri="{FF2B5EF4-FFF2-40B4-BE49-F238E27FC236}">
                <a16:creationId xmlns:a16="http://schemas.microsoft.com/office/drawing/2014/main" id="{F5F493AC-CC84-4EFC-B36F-DF54DA938078}"/>
              </a:ext>
            </a:extLst>
          </p:cNvPr>
          <p:cNvPicPr>
            <a:picLocks noChangeAspect="1"/>
          </p:cNvPicPr>
          <p:nvPr userDrawn="1"/>
        </p:nvPicPr>
        <p:blipFill rotWithShape="1">
          <a:blip r:embed="rId5" cstate="print">
            <a:alphaModFix amt="70000"/>
            <a:extLst>
              <a:ext uri="{28A0092B-C50C-407E-A947-70E740481C1C}">
                <a14:useLocalDpi xmlns:a14="http://schemas.microsoft.com/office/drawing/2010/main" val="0"/>
              </a:ext>
            </a:extLst>
          </a:blip>
          <a:srcRect l="4072"/>
          <a:stretch/>
        </p:blipFill>
        <p:spPr>
          <a:xfrm>
            <a:off x="9954327" y="3480932"/>
            <a:ext cx="1355269" cy="1412797"/>
          </a:xfrm>
          <a:prstGeom prst="rect">
            <a:avLst/>
          </a:prstGeom>
        </p:spPr>
      </p:pic>
      <p:pic>
        <p:nvPicPr>
          <p:cNvPr id="16" name="Picture 15">
            <a:extLst>
              <a:ext uri="{FF2B5EF4-FFF2-40B4-BE49-F238E27FC236}">
                <a16:creationId xmlns:a16="http://schemas.microsoft.com/office/drawing/2014/main" id="{877EE280-5EF0-4A3B-869D-525237B1521A}"/>
              </a:ext>
            </a:extLst>
          </p:cNvPr>
          <p:cNvPicPr>
            <a:picLocks noChangeAspect="1"/>
          </p:cNvPicPr>
          <p:nvPr userDrawn="1"/>
        </p:nvPicPr>
        <p:blipFill rotWithShape="1">
          <a:blip r:embed="rId5" cstate="print">
            <a:alphaModFix amt="70000"/>
            <a:extLst>
              <a:ext uri="{28A0092B-C50C-407E-A947-70E740481C1C}">
                <a14:useLocalDpi xmlns:a14="http://schemas.microsoft.com/office/drawing/2010/main" val="0"/>
              </a:ext>
            </a:extLst>
          </a:blip>
          <a:srcRect l="4072" b="50000"/>
          <a:stretch/>
        </p:blipFill>
        <p:spPr>
          <a:xfrm>
            <a:off x="7892639" y="6015812"/>
            <a:ext cx="1629846" cy="849514"/>
          </a:xfrm>
          <a:prstGeom prst="rect">
            <a:avLst/>
          </a:prstGeom>
        </p:spPr>
      </p:pic>
      <p:pic>
        <p:nvPicPr>
          <p:cNvPr id="17" name="Picture 16">
            <a:extLst>
              <a:ext uri="{FF2B5EF4-FFF2-40B4-BE49-F238E27FC236}">
                <a16:creationId xmlns:a16="http://schemas.microsoft.com/office/drawing/2014/main" id="{D3C92B58-E169-439A-AD5C-60E1C6B637CE}"/>
              </a:ext>
            </a:extLst>
          </p:cNvPr>
          <p:cNvPicPr>
            <a:picLocks noChangeAspect="1"/>
          </p:cNvPicPr>
          <p:nvPr userDrawn="1"/>
        </p:nvPicPr>
        <p:blipFill rotWithShape="1">
          <a:blip r:embed="rId5" cstate="print">
            <a:alphaModFix amt="70000"/>
            <a:extLst>
              <a:ext uri="{28A0092B-C50C-407E-A947-70E740481C1C}">
                <a14:useLocalDpi xmlns:a14="http://schemas.microsoft.com/office/drawing/2010/main" val="0"/>
              </a:ext>
            </a:extLst>
          </a:blip>
          <a:srcRect l="4072"/>
          <a:stretch/>
        </p:blipFill>
        <p:spPr>
          <a:xfrm>
            <a:off x="10707788" y="4893729"/>
            <a:ext cx="1355269" cy="1412797"/>
          </a:xfrm>
          <a:prstGeom prst="rect">
            <a:avLst/>
          </a:prstGeom>
        </p:spPr>
      </p:pic>
      <p:pic>
        <p:nvPicPr>
          <p:cNvPr id="18" name="Picture 17">
            <a:extLst>
              <a:ext uri="{FF2B5EF4-FFF2-40B4-BE49-F238E27FC236}">
                <a16:creationId xmlns:a16="http://schemas.microsoft.com/office/drawing/2014/main" id="{0F8A821A-EBB8-435B-BFA1-3903C4D3C426}"/>
              </a:ext>
            </a:extLst>
          </p:cNvPr>
          <p:cNvPicPr>
            <a:picLocks noChangeAspect="1"/>
          </p:cNvPicPr>
          <p:nvPr userDrawn="1"/>
        </p:nvPicPr>
        <p:blipFill rotWithShape="1">
          <a:blip r:embed="rId5" cstate="print">
            <a:alphaModFix amt="70000"/>
            <a:extLst>
              <a:ext uri="{28A0092B-C50C-407E-A947-70E740481C1C}">
                <a14:useLocalDpi xmlns:a14="http://schemas.microsoft.com/office/drawing/2010/main" val="0"/>
              </a:ext>
            </a:extLst>
          </a:blip>
          <a:srcRect l="4072"/>
          <a:stretch/>
        </p:blipFill>
        <p:spPr>
          <a:xfrm>
            <a:off x="9788467" y="5678093"/>
            <a:ext cx="893406" cy="931329"/>
          </a:xfrm>
          <a:prstGeom prst="rect">
            <a:avLst/>
          </a:prstGeom>
        </p:spPr>
      </p:pic>
    </p:spTree>
    <p:extLst>
      <p:ext uri="{BB962C8B-B14F-4D97-AF65-F5344CB8AC3E}">
        <p14:creationId xmlns:p14="http://schemas.microsoft.com/office/powerpoint/2010/main" val="13256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mørk blå farget bakgrunn uten innhold">
    <p:bg>
      <p:bgPr>
        <a:solidFill>
          <a:srgbClr val="030354"/>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72E0BA5-3C2E-42E3-A144-E511E0D3B6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3711" y="568929"/>
            <a:ext cx="1556733" cy="445914"/>
          </a:xfrm>
          <a:prstGeom prst="rect">
            <a:avLst/>
          </a:prstGeom>
        </p:spPr>
      </p:pic>
    </p:spTree>
    <p:extLst>
      <p:ext uri="{BB962C8B-B14F-4D97-AF65-F5344CB8AC3E}">
        <p14:creationId xmlns:p14="http://schemas.microsoft.com/office/powerpoint/2010/main" val="3119766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urkis bakgrunn uten innhold">
    <p:bg>
      <p:bgPr>
        <a:solidFill>
          <a:srgbClr val="1CADB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947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Bakrunnsbilde mørkt">
    <p:bg>
      <p:bgPr>
        <a:solidFill>
          <a:schemeClr val="bg1"/>
        </a:solidFill>
        <a:effectLst/>
      </p:bgPr>
    </p:bg>
    <p:spTree>
      <p:nvGrpSpPr>
        <p:cNvPr id="1" name=""/>
        <p:cNvGrpSpPr/>
        <p:nvPr/>
      </p:nvGrpSpPr>
      <p:grpSpPr>
        <a:xfrm>
          <a:off x="0" y="0"/>
          <a:ext cx="0" cy="0"/>
          <a:chOff x="0" y="0"/>
          <a:chExt cx="0" cy="0"/>
        </a:xfrm>
      </p:grpSpPr>
      <p:pic>
        <p:nvPicPr>
          <p:cNvPr id="7" name="Bilde 6" descr="Et bilde som inneholder utendørs, vann, himmel, natur&#10;&#10;Beskrivelse som er generert med svært høy visshet">
            <a:extLst>
              <a:ext uri="{FF2B5EF4-FFF2-40B4-BE49-F238E27FC236}">
                <a16:creationId xmlns:a16="http://schemas.microsoft.com/office/drawing/2014/main" id="{2E68BBD8-74C5-4F5B-92A1-9A28800C65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0B40A2E4-C616-4BB3-8784-1516527E5463}"/>
              </a:ext>
            </a:extLst>
          </p:cNvPr>
          <p:cNvSpPr>
            <a:spLocks noGrp="1"/>
          </p:cNvSpPr>
          <p:nvPr>
            <p:ph type="title"/>
          </p:nvPr>
        </p:nvSpPr>
        <p:spPr>
          <a:xfrm>
            <a:off x="1041535" y="540265"/>
            <a:ext cx="7008139" cy="879577"/>
          </a:xfrm>
        </p:spPr>
        <p:txBody>
          <a:bodyPr/>
          <a:lstStyle>
            <a:lvl1pPr>
              <a:defRPr>
                <a:solidFill>
                  <a:schemeClr val="bg1"/>
                </a:solidFill>
              </a:defRPr>
            </a:lvl1pPr>
          </a:lstStyle>
          <a:p>
            <a:r>
              <a:rPr lang="nb-NO"/>
              <a:t>Klikk for å redigere tittelstil</a:t>
            </a:r>
            <a:endParaRPr lang="en-US"/>
          </a:p>
        </p:txBody>
      </p:sp>
      <p:sp>
        <p:nvSpPr>
          <p:cNvPr id="6" name="Content Placeholder 2">
            <a:extLst>
              <a:ext uri="{FF2B5EF4-FFF2-40B4-BE49-F238E27FC236}">
                <a16:creationId xmlns:a16="http://schemas.microsoft.com/office/drawing/2014/main" id="{8A7BE5A7-534A-491E-A7B4-C92D1F10D670}"/>
              </a:ext>
            </a:extLst>
          </p:cNvPr>
          <p:cNvSpPr>
            <a:spLocks noGrp="1"/>
          </p:cNvSpPr>
          <p:nvPr>
            <p:ph idx="1"/>
          </p:nvPr>
        </p:nvSpPr>
        <p:spPr>
          <a:xfrm>
            <a:off x="1041535" y="1952398"/>
            <a:ext cx="10115798" cy="3991890"/>
          </a:xfrm>
        </p:spPr>
        <p:txBody>
          <a:bodyPr/>
          <a:lstStyle>
            <a:lvl1pPr marL="279056" indent="-270054">
              <a:buFontTx/>
              <a:buBlip>
                <a:blip r:embed="rId3"/>
              </a:buBlip>
              <a:defRPr>
                <a:solidFill>
                  <a:schemeClr val="bg1"/>
                </a:solidFill>
              </a:defRPr>
            </a:lvl1pPr>
            <a:lvl2pPr marL="540108" indent="-252050">
              <a:buFontTx/>
              <a:buBlip>
                <a:blip r:embed="rId4"/>
              </a:buBlip>
              <a:defRPr>
                <a:solidFill>
                  <a:schemeClr val="bg1"/>
                </a:solidFill>
              </a:defRPr>
            </a:lvl2pPr>
            <a:lvl3pPr marL="837167" indent="-243049">
              <a:buFontTx/>
              <a:buBlip>
                <a:blip r:embed="rId5"/>
              </a:buBlip>
              <a:defRPr>
                <a:solidFill>
                  <a:schemeClr val="bg1"/>
                </a:solidFill>
              </a:defRPr>
            </a:lvl3pPr>
            <a:lvl4pPr>
              <a:defRPr>
                <a:solidFill>
                  <a:schemeClr val="bg1"/>
                </a:solidFill>
              </a:defRPr>
            </a:lvl4pPr>
            <a:lvl5pPr>
              <a:defRPr>
                <a:solidFill>
                  <a:schemeClr val="bg1"/>
                </a:solidFill>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pic>
        <p:nvPicPr>
          <p:cNvPr id="8" name="Bilde 7">
            <a:extLst>
              <a:ext uri="{FF2B5EF4-FFF2-40B4-BE49-F238E27FC236}">
                <a16:creationId xmlns:a16="http://schemas.microsoft.com/office/drawing/2014/main" id="{0FAB33A3-D96B-4A0C-A706-82514383F44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24116" y="576431"/>
            <a:ext cx="1533217" cy="426734"/>
          </a:xfrm>
          <a:prstGeom prst="rect">
            <a:avLst/>
          </a:prstGeom>
        </p:spPr>
      </p:pic>
    </p:spTree>
    <p:extLst>
      <p:ext uri="{BB962C8B-B14F-4D97-AF65-F5344CB8AC3E}">
        <p14:creationId xmlns:p14="http://schemas.microsoft.com/office/powerpoint/2010/main" val="1266045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68896-924D-48CC-84A3-78685062F2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39CF158D-96B7-443E-A789-8AB6539A8D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6CE446A0-F45D-4609-A84E-3BABE2E0964F}"/>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5" name="Footer Placeholder 4">
            <a:extLst>
              <a:ext uri="{FF2B5EF4-FFF2-40B4-BE49-F238E27FC236}">
                <a16:creationId xmlns:a16="http://schemas.microsoft.com/office/drawing/2014/main" id="{347B8A60-08A4-494D-BB9A-36A2CB0AC23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A56B4D8-2A60-4381-B4E1-1566C13D2DAD}"/>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2623887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4856-BBA6-4455-A21B-91C797610FA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570F4E21-4246-4441-A3BA-286AB8B6B2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769A2E6-0F87-437F-8F2F-3DD37569C1EB}"/>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5" name="Footer Placeholder 4">
            <a:extLst>
              <a:ext uri="{FF2B5EF4-FFF2-40B4-BE49-F238E27FC236}">
                <a16:creationId xmlns:a16="http://schemas.microsoft.com/office/drawing/2014/main" id="{7C0D3CE1-BA70-4E4D-B698-72E5EF81036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296D4DA-5D48-4C81-8B04-8925B542A47B}"/>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32658051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8501-5C84-4E75-9829-068749A5C0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2B39443F-30BD-4CB6-AFB4-B250472ABA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C7D25F-A683-4D55-9EB9-93A12F6638A4}"/>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5" name="Footer Placeholder 4">
            <a:extLst>
              <a:ext uri="{FF2B5EF4-FFF2-40B4-BE49-F238E27FC236}">
                <a16:creationId xmlns:a16="http://schemas.microsoft.com/office/drawing/2014/main" id="{41F7E356-70EA-43AD-A5AE-5888DD3EBA3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EB8674B-3F41-4C12-9846-5796DF4B4708}"/>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145044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D3B32-13CA-4C05-B887-7113BE6FB4DA}"/>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70435F4-31B6-4FB1-9572-AA81118348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DC2111C5-C9ED-4CE2-A097-5502A52367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100DCCC0-9070-49FC-9CAB-649C19413810}"/>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6" name="Footer Placeholder 5">
            <a:extLst>
              <a:ext uri="{FF2B5EF4-FFF2-40B4-BE49-F238E27FC236}">
                <a16:creationId xmlns:a16="http://schemas.microsoft.com/office/drawing/2014/main" id="{14BE7FFC-DE7E-4B65-801E-5C683E1CB336}"/>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CA91CB81-0359-46BD-A0A1-A12E6B8086AF}"/>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20317196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A6C69-4837-487C-A12B-DC183B6608FC}"/>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70FF14A1-A8C8-4923-AD64-B7D769A273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8E215F-962E-4ACE-8FB8-15A1EEC96B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4AA1EACF-F306-403F-AB54-53BCC0AF00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7FBE3A-425E-4A6E-8600-426D27624C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A904C100-35DF-4327-8BE6-E0D87916A477}"/>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8" name="Footer Placeholder 7">
            <a:extLst>
              <a:ext uri="{FF2B5EF4-FFF2-40B4-BE49-F238E27FC236}">
                <a16:creationId xmlns:a16="http://schemas.microsoft.com/office/drawing/2014/main" id="{1AC13B44-06EC-40AD-9540-BAF57E19F8FA}"/>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02A8D25B-1C7A-4378-9AAB-A3CCB571DB23}"/>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1723989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F6874-0496-4842-A904-7A2A0B038762}"/>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505CBE30-5AE8-4120-8007-604AF946F4DB}"/>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4" name="Footer Placeholder 3">
            <a:extLst>
              <a:ext uri="{FF2B5EF4-FFF2-40B4-BE49-F238E27FC236}">
                <a16:creationId xmlns:a16="http://schemas.microsoft.com/office/drawing/2014/main" id="{ECC8AC62-FAB9-4DE9-838D-ADE5648246F5}"/>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DAF07E9C-0CF8-4800-A46F-D85D15C6B75B}"/>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1115833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BA01B6-B22E-429A-8AF0-4E60D988ADA8}"/>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3" name="Footer Placeholder 2">
            <a:extLst>
              <a:ext uri="{FF2B5EF4-FFF2-40B4-BE49-F238E27FC236}">
                <a16:creationId xmlns:a16="http://schemas.microsoft.com/office/drawing/2014/main" id="{F9A16778-ABD8-4420-804D-FDD2050D03B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9C7E09F8-486B-4203-8F4B-81A55F2500BA}"/>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29080472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DBB1C-BEAA-42B4-86CB-9F012EC956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553F3A1A-9088-4FBC-8D03-D5EE6AFA7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C063DDA7-608D-47BD-8C6F-FD5C9C52AA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6A5431-A552-4128-B9EF-24CBE6908BFB}"/>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6" name="Footer Placeholder 5">
            <a:extLst>
              <a:ext uri="{FF2B5EF4-FFF2-40B4-BE49-F238E27FC236}">
                <a16:creationId xmlns:a16="http://schemas.microsoft.com/office/drawing/2014/main" id="{6F222B4E-78F0-4A7F-8385-CC41D0F2C219}"/>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EC789FEF-ACA1-4D94-A8CA-05477B57E876}"/>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2470345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FCF73-EFA0-45A0-9A19-F56586084C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88CE1322-E147-45E4-90B9-586D3EEFA4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2E741CA0-7975-4972-BF0C-43E102985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EF6DA5-792B-4B74-803A-6ED72BDD8C4B}"/>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6" name="Footer Placeholder 5">
            <a:extLst>
              <a:ext uri="{FF2B5EF4-FFF2-40B4-BE49-F238E27FC236}">
                <a16:creationId xmlns:a16="http://schemas.microsoft.com/office/drawing/2014/main" id="{0DFAF239-DACB-4B2E-B823-83AC6CC89FF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6E15500-66F5-4B21-BD5D-A53CA92599FB}"/>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27755842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37747-32AD-495A-BF73-681B55F541B9}"/>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738CB738-FDD4-4E79-A04E-4A3CFAEF7C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89FC73D-D29A-40D6-B6CE-B0B84E9B280E}"/>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5" name="Footer Placeholder 4">
            <a:extLst>
              <a:ext uri="{FF2B5EF4-FFF2-40B4-BE49-F238E27FC236}">
                <a16:creationId xmlns:a16="http://schemas.microsoft.com/office/drawing/2014/main" id="{0B4EE123-230A-48FB-BBA5-4BC93AF62D0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E31EBA2-036B-4C9F-A027-3B5FD6235BC6}"/>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36193067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8BE88-DB35-43F8-AED4-828024DADB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3146B5A0-E2A7-4596-9125-717EF3DB5A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1743F45-DB75-4E21-9BDF-3B198B237534}"/>
              </a:ext>
            </a:extLst>
          </p:cNvPr>
          <p:cNvSpPr>
            <a:spLocks noGrp="1"/>
          </p:cNvSpPr>
          <p:nvPr>
            <p:ph type="dt" sz="half" idx="10"/>
          </p:nvPr>
        </p:nvSpPr>
        <p:spPr/>
        <p:txBody>
          <a:bodyPr/>
          <a:lstStyle/>
          <a:p>
            <a:fld id="{B92292AA-EABC-4005-AE5F-196FE12F8460}" type="datetimeFigureOut">
              <a:rPr lang="nb-NO" smtClean="0"/>
              <a:t>07.06.2021</a:t>
            </a:fld>
            <a:endParaRPr lang="nb-NO"/>
          </a:p>
        </p:txBody>
      </p:sp>
      <p:sp>
        <p:nvSpPr>
          <p:cNvPr id="5" name="Footer Placeholder 4">
            <a:extLst>
              <a:ext uri="{FF2B5EF4-FFF2-40B4-BE49-F238E27FC236}">
                <a16:creationId xmlns:a16="http://schemas.microsoft.com/office/drawing/2014/main" id="{49938183-8D44-4913-895C-D56EE545A71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E15C609-E136-40BE-BB59-948466683B07}"/>
              </a:ext>
            </a:extLst>
          </p:cNvPr>
          <p:cNvSpPr>
            <a:spLocks noGrp="1"/>
          </p:cNvSpPr>
          <p:nvPr>
            <p:ph type="sldNum" sz="quarter" idx="12"/>
          </p:nvPr>
        </p:nvSpPr>
        <p:spPr/>
        <p:txBody>
          <a:bodyPr/>
          <a:lstStyle/>
          <a:p>
            <a:fld id="{842F0061-A47E-4562-AEBE-4DC2DF1A5134}" type="slidenum">
              <a:rPr lang="nb-NO" smtClean="0"/>
              <a:t>‹#›</a:t>
            </a:fld>
            <a:endParaRPr lang="nb-NO"/>
          </a:p>
        </p:txBody>
      </p:sp>
    </p:spTree>
    <p:extLst>
      <p:ext uri="{BB962C8B-B14F-4D97-AF65-F5344CB8AC3E}">
        <p14:creationId xmlns:p14="http://schemas.microsoft.com/office/powerpoint/2010/main" val="25341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F398A-276D-41A2-A16F-1D956A4116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61F62D10-8D10-40B5-9E00-0EFD4014AD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4FD0911-4565-445D-91E1-635ADB2608D4}"/>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5" name="Footer Placeholder 4">
            <a:extLst>
              <a:ext uri="{FF2B5EF4-FFF2-40B4-BE49-F238E27FC236}">
                <a16:creationId xmlns:a16="http://schemas.microsoft.com/office/drawing/2014/main" id="{4BB7B1F3-EF05-49CB-9826-4B4CD045C2B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9CE4F3B-AC5F-47AD-9888-2A1A49294E48}"/>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35458931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EE46-71FB-456E-8E0F-D491BBB1750E}"/>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3AD7694-E45D-41E1-967C-2C89FDDCD0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DF03FDF-81C0-4F75-B885-6729E9F02371}"/>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5" name="Footer Placeholder 4">
            <a:extLst>
              <a:ext uri="{FF2B5EF4-FFF2-40B4-BE49-F238E27FC236}">
                <a16:creationId xmlns:a16="http://schemas.microsoft.com/office/drawing/2014/main" id="{AED9C01F-1139-44FC-B5E2-95FC388001B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37D752F-FCCC-4482-B1B0-95149155DE08}"/>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2672424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F79B7-33FA-4F68-9C62-EFD0F0074F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D009615B-CD02-45AB-90BF-F2B0046841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C81F14-8405-4E61-B4CF-62FB3B9984EF}"/>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5" name="Footer Placeholder 4">
            <a:extLst>
              <a:ext uri="{FF2B5EF4-FFF2-40B4-BE49-F238E27FC236}">
                <a16:creationId xmlns:a16="http://schemas.microsoft.com/office/drawing/2014/main" id="{74820FCB-97B4-4AFA-B615-D080B0530D8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D1BE367-5C77-457A-A49B-3723A9B51E1F}"/>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34966605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3AD1B-11CE-4B31-BF58-346227717E6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17A8E8E7-8CAE-4A2A-85D2-7E5F1DE44B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502F04DC-29CA-49C9-B1C6-46BF553ABA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AB1A2DE2-CC9B-4E00-B10A-9A05B8CA238D}"/>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6" name="Footer Placeholder 5">
            <a:extLst>
              <a:ext uri="{FF2B5EF4-FFF2-40B4-BE49-F238E27FC236}">
                <a16:creationId xmlns:a16="http://schemas.microsoft.com/office/drawing/2014/main" id="{0B49E67D-FB33-45AE-A153-A1B62FAEA07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D0D7C2F-778A-47DA-ABC2-94F6E46DAECB}"/>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1295067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6B023-EBB9-4066-BEA2-D6B8439EFBA2}"/>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794AFAA7-D7D2-4129-A1CA-2796C6A9B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B7A6A8-4391-4DF6-B32C-AEF8A5EC9D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EE9E494A-E34D-487D-B03B-9A4E781F94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B58508-7E7A-4DAD-9ECD-651EB8523B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D215FAE5-228A-4F4B-A6A0-1AC7C9A97FED}"/>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8" name="Footer Placeholder 7">
            <a:extLst>
              <a:ext uri="{FF2B5EF4-FFF2-40B4-BE49-F238E27FC236}">
                <a16:creationId xmlns:a16="http://schemas.microsoft.com/office/drawing/2014/main" id="{4477636C-CD60-4CD6-A105-036561DDFDEC}"/>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C03229D2-9862-4455-92AF-C36FA3AE072E}"/>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14862902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10A9-290F-4E80-9354-076B148E35D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38A6B1CE-2158-43E8-BFB1-DC0E49594B6B}"/>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4" name="Footer Placeholder 3">
            <a:extLst>
              <a:ext uri="{FF2B5EF4-FFF2-40B4-BE49-F238E27FC236}">
                <a16:creationId xmlns:a16="http://schemas.microsoft.com/office/drawing/2014/main" id="{A47EC003-E7D3-4852-ABB9-0285001C93BB}"/>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F7230CD4-A513-49F9-B17C-880BDFE29CD3}"/>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40816919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C09A3C-9B85-4331-A021-2AC0C9AFE7E0}"/>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3" name="Footer Placeholder 2">
            <a:extLst>
              <a:ext uri="{FF2B5EF4-FFF2-40B4-BE49-F238E27FC236}">
                <a16:creationId xmlns:a16="http://schemas.microsoft.com/office/drawing/2014/main" id="{65E611EF-E853-4764-AFBC-BBD7491D7C60}"/>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BCB56874-2C24-4028-8841-0869D5842C29}"/>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28451035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54D1A-577B-444B-A781-A57C90C90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11DDFD18-B69E-4BDD-AF18-43CD7CAA6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7123DEE-C04B-4A66-9DD6-2BDF356DD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5892EC-64BA-42F2-BF72-356C704B2885}"/>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6" name="Footer Placeholder 5">
            <a:extLst>
              <a:ext uri="{FF2B5EF4-FFF2-40B4-BE49-F238E27FC236}">
                <a16:creationId xmlns:a16="http://schemas.microsoft.com/office/drawing/2014/main" id="{BE6B3689-9916-403E-89A1-29A689A67A06}"/>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D3DDA4F-76F8-4E7E-8530-BEB6D443A206}"/>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16961020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504FF-6071-497C-A1A6-3C20BD8EBE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2EC8FF92-67D2-4ACC-A23E-1D29D9517A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5BF15449-97B3-4BB0-A4EE-37838BAD9F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21EB57-048D-4B36-8119-B4E95C9AE403}"/>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6" name="Footer Placeholder 5">
            <a:extLst>
              <a:ext uri="{FF2B5EF4-FFF2-40B4-BE49-F238E27FC236}">
                <a16:creationId xmlns:a16="http://schemas.microsoft.com/office/drawing/2014/main" id="{96B583E1-3248-4C60-9F7B-507B2DF60C4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39E662C-EEC3-4214-9539-E0F42144450D}"/>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10163294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0F310-B5C6-41B9-9C4F-C9AB0A2383B7}"/>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894AF03D-8168-4AC3-929B-3617E2FF9C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10A1369A-B7BF-400C-8C76-90FA64565938}"/>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5" name="Footer Placeholder 4">
            <a:extLst>
              <a:ext uri="{FF2B5EF4-FFF2-40B4-BE49-F238E27FC236}">
                <a16:creationId xmlns:a16="http://schemas.microsoft.com/office/drawing/2014/main" id="{4967A9D1-EA15-4F10-8BC3-CE95D86041E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B43CD5B-1460-49A5-B887-9FD5A1E1414C}"/>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27708685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F3D962-B368-4465-90CA-7B6ABB3833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C3F5087B-A79B-4362-B5C6-4CFB3C8A88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B81D955-C8E2-4A54-923D-E6B507C31CB9}"/>
              </a:ext>
            </a:extLst>
          </p:cNvPr>
          <p:cNvSpPr>
            <a:spLocks noGrp="1"/>
          </p:cNvSpPr>
          <p:nvPr>
            <p:ph type="dt" sz="half" idx="10"/>
          </p:nvPr>
        </p:nvSpPr>
        <p:spPr/>
        <p:txBody>
          <a:bodyPr/>
          <a:lstStyle/>
          <a:p>
            <a:fld id="{63576EE0-2780-4638-9D05-F01B655F7206}" type="datetimeFigureOut">
              <a:rPr lang="nb-NO" smtClean="0"/>
              <a:t>07.06.2021</a:t>
            </a:fld>
            <a:endParaRPr lang="nb-NO"/>
          </a:p>
        </p:txBody>
      </p:sp>
      <p:sp>
        <p:nvSpPr>
          <p:cNvPr id="5" name="Footer Placeholder 4">
            <a:extLst>
              <a:ext uri="{FF2B5EF4-FFF2-40B4-BE49-F238E27FC236}">
                <a16:creationId xmlns:a16="http://schemas.microsoft.com/office/drawing/2014/main" id="{886FB4B2-9846-45BD-AAC8-FFE5A7EBD2E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6E30E81-BF5C-4E6E-BE77-16A56DF707F4}"/>
              </a:ext>
            </a:extLst>
          </p:cNvPr>
          <p:cNvSpPr>
            <a:spLocks noGrp="1"/>
          </p:cNvSpPr>
          <p:nvPr>
            <p:ph type="sldNum" sz="quarter" idx="12"/>
          </p:nvPr>
        </p:nvSpPr>
        <p:spPr/>
        <p:txBody>
          <a:bodyPr/>
          <a:lstStyle/>
          <a:p>
            <a:fld id="{EBD08289-695A-4C61-A946-B9F8032E9171}" type="slidenum">
              <a:rPr lang="nb-NO" smtClean="0"/>
              <a:t>‹#›</a:t>
            </a:fld>
            <a:endParaRPr lang="nb-NO"/>
          </a:p>
        </p:txBody>
      </p:sp>
    </p:spTree>
    <p:extLst>
      <p:ext uri="{BB962C8B-B14F-4D97-AF65-F5344CB8AC3E}">
        <p14:creationId xmlns:p14="http://schemas.microsoft.com/office/powerpoint/2010/main" val="24191033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81788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41535" y="540265"/>
            <a:ext cx="7008139" cy="879577"/>
          </a:xfrm>
          <a:prstGeom prst="rect">
            <a:avLst/>
          </a:prstGeom>
        </p:spPr>
        <p:txBody>
          <a:bodyPr vert="horz" lIns="0" tIns="0" rIns="0" bIns="0" rtlCol="0" anchor="t" anchorCtr="0">
            <a:noAutofit/>
          </a:bodyPr>
          <a:lstStyle/>
          <a:p>
            <a:r>
              <a:rPr lang="nb-NO" noProof="0"/>
              <a:t>Uten grafisk element</a:t>
            </a:r>
          </a:p>
        </p:txBody>
      </p:sp>
      <p:sp>
        <p:nvSpPr>
          <p:cNvPr id="3" name="Text Placeholder 2"/>
          <p:cNvSpPr>
            <a:spLocks noGrp="1"/>
          </p:cNvSpPr>
          <p:nvPr>
            <p:ph type="body" idx="1"/>
          </p:nvPr>
        </p:nvSpPr>
        <p:spPr>
          <a:xfrm>
            <a:off x="1041535" y="1952398"/>
            <a:ext cx="7008139" cy="3991890"/>
          </a:xfrm>
          <a:prstGeom prst="rect">
            <a:avLst/>
          </a:prstGeom>
        </p:spPr>
        <p:txBody>
          <a:bodyPr vert="horz" lIns="0" tIns="0" rIns="0" bIns="0" rtlCol="0">
            <a:noAutofit/>
          </a:bodyPr>
          <a:lstStyle/>
          <a:p>
            <a:pPr lvl="0"/>
            <a:r>
              <a:rPr lang="nb-NO" noProof="0"/>
              <a:t>Nivå 1</a:t>
            </a:r>
          </a:p>
          <a:p>
            <a:pPr lvl="1"/>
            <a:r>
              <a:rPr lang="nb-NO" noProof="0"/>
              <a:t>Nivå 2</a:t>
            </a:r>
          </a:p>
          <a:p>
            <a:pPr lvl="2"/>
            <a:r>
              <a:rPr lang="nb-NO" noProof="0"/>
              <a:t>Niva 3</a:t>
            </a:r>
          </a:p>
        </p:txBody>
      </p:sp>
      <p:sp>
        <p:nvSpPr>
          <p:cNvPr id="4" name="Date Placeholder 3"/>
          <p:cNvSpPr>
            <a:spLocks noGrp="1"/>
          </p:cNvSpPr>
          <p:nvPr>
            <p:ph type="dt" sz="half" idx="2"/>
          </p:nvPr>
        </p:nvSpPr>
        <p:spPr>
          <a:xfrm>
            <a:off x="1043967" y="5678093"/>
            <a:ext cx="2743200" cy="365125"/>
          </a:xfrm>
          <a:prstGeom prst="rect">
            <a:avLst/>
          </a:prstGeom>
        </p:spPr>
        <p:txBody>
          <a:bodyPr vert="horz" lIns="0" tIns="0" rIns="0" bIns="0" rtlCol="0" anchor="ctr"/>
          <a:lstStyle>
            <a:lvl1pPr algn="l">
              <a:defRPr sz="1200" b="1">
                <a:solidFill>
                  <a:schemeClr val="bg1"/>
                </a:solidFill>
              </a:defRPr>
            </a:lvl1pPr>
          </a:lstStyle>
          <a:p>
            <a:fld id="{64A75A68-07A7-4C4C-88FD-CE81732F3D5A}" type="datetime4">
              <a:rPr lang="nb-NO" noProof="0" smtClean="0"/>
              <a:t>7. juni 2021</a:t>
            </a:fld>
            <a:endParaRPr lang="nb-NO" noProof="0"/>
          </a:p>
        </p:txBody>
      </p:sp>
      <p:pic>
        <p:nvPicPr>
          <p:cNvPr id="6" name="Picture 5" descr="A picture containing clock&#10;&#10;Description automatically generated">
            <a:extLst>
              <a:ext uri="{FF2B5EF4-FFF2-40B4-BE49-F238E27FC236}">
                <a16:creationId xmlns:a16="http://schemas.microsoft.com/office/drawing/2014/main" id="{48C4E5CC-54B7-458F-92F0-4BD24E03D6FB}"/>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9609749" y="566723"/>
            <a:ext cx="1560696" cy="447050"/>
          </a:xfrm>
          <a:prstGeom prst="rect">
            <a:avLst/>
          </a:prstGeom>
        </p:spPr>
      </p:pic>
    </p:spTree>
    <p:extLst>
      <p:ext uri="{BB962C8B-B14F-4D97-AF65-F5344CB8AC3E}">
        <p14:creationId xmlns:p14="http://schemas.microsoft.com/office/powerpoint/2010/main" val="3984388205"/>
      </p:ext>
    </p:extLst>
  </p:cSld>
  <p:clrMap bg1="lt1" tx1="dk1" bg2="lt2" tx2="dk2" accent1="accent1" accent2="accent2" accent3="accent3" accent4="accent4" accent5="accent5" accent6="accent6" hlink="hlink" folHlink="folHlink"/>
  <p:sldLayoutIdLst>
    <p:sldLayoutId id="2147483690" r:id="rId1"/>
    <p:sldLayoutId id="2147483673" r:id="rId2"/>
    <p:sldLayoutId id="2147483674" r:id="rId3"/>
    <p:sldLayoutId id="2147483662" r:id="rId4"/>
    <p:sldLayoutId id="2147483676" r:id="rId5"/>
    <p:sldLayoutId id="2147483665" r:id="rId6"/>
    <p:sldLayoutId id="2147483678" r:id="rId7"/>
    <p:sldLayoutId id="2147483679" r:id="rId8"/>
    <p:sldLayoutId id="2147483680" r:id="rId9"/>
    <p:sldLayoutId id="2147483681" r:id="rId10"/>
    <p:sldLayoutId id="2147483682" r:id="rId11"/>
    <p:sldLayoutId id="2147483683" r:id="rId12"/>
    <p:sldLayoutId id="2147483689" r:id="rId13"/>
    <p:sldLayoutId id="2147483688" r:id="rId14"/>
    <p:sldLayoutId id="2147483693" r:id="rId15"/>
    <p:sldLayoutId id="2147483694" r:id="rId16"/>
    <p:sldLayoutId id="2147483719" r:id="rId17"/>
  </p:sldLayoutIdLst>
  <p:hf sldNum="0" hdr="0" ftr="0"/>
  <p:txStyles>
    <p:titleStyle>
      <a:lvl1pPr algn="l" defTabSz="914446" rtl="0" eaLnBrk="1" latinLnBrk="0" hangingPunct="1">
        <a:lnSpc>
          <a:spcPct val="90000"/>
        </a:lnSpc>
        <a:spcBef>
          <a:spcPct val="0"/>
        </a:spcBef>
        <a:buNone/>
        <a:defRPr sz="3601" kern="1200">
          <a:solidFill>
            <a:srgbClr val="3408AC"/>
          </a:solidFill>
          <a:latin typeface="+mj-lt"/>
          <a:ea typeface="+mj-ea"/>
          <a:cs typeface="+mj-cs"/>
        </a:defRPr>
      </a:lvl1pPr>
    </p:titleStyle>
    <p:bodyStyle>
      <a:lvl1pPr marL="279056" indent="-270054" algn="l" defTabSz="914446" rtl="0" eaLnBrk="1" latinLnBrk="0" hangingPunct="1">
        <a:lnSpc>
          <a:spcPct val="100000"/>
        </a:lnSpc>
        <a:spcBef>
          <a:spcPts val="1000"/>
        </a:spcBef>
        <a:buSzPct val="100000"/>
        <a:buFontTx/>
        <a:buBlip>
          <a:blip r:embed="rId20"/>
        </a:buBlip>
        <a:defRPr sz="2601" kern="1200">
          <a:solidFill>
            <a:srgbClr val="3207AA"/>
          </a:solidFill>
          <a:latin typeface="+mn-lt"/>
          <a:ea typeface="+mn-ea"/>
          <a:cs typeface="+mn-cs"/>
        </a:defRPr>
      </a:lvl1pPr>
      <a:lvl2pPr marL="540108" indent="-252050" algn="l" defTabSz="914446" rtl="0" eaLnBrk="1" latinLnBrk="0" hangingPunct="1">
        <a:lnSpc>
          <a:spcPct val="100000"/>
        </a:lnSpc>
        <a:spcBef>
          <a:spcPts val="1000"/>
        </a:spcBef>
        <a:buClr>
          <a:srgbClr val="1CADB2"/>
        </a:buClr>
        <a:buSzPct val="100000"/>
        <a:buFont typeface="Calibri" panose="020F0502020204030204" pitchFamily="34" charset="0"/>
        <a:buChar char="•"/>
        <a:defRPr sz="2250" kern="1200">
          <a:solidFill>
            <a:srgbClr val="1CADB2"/>
          </a:solidFill>
          <a:latin typeface="+mn-lt"/>
          <a:ea typeface="+mn-ea"/>
          <a:cs typeface="+mn-cs"/>
        </a:defRPr>
      </a:lvl2pPr>
      <a:lvl3pPr marL="837167" indent="-243049" algn="l" defTabSz="914446" rtl="0" eaLnBrk="1" latinLnBrk="0" hangingPunct="1">
        <a:lnSpc>
          <a:spcPct val="100000"/>
        </a:lnSpc>
        <a:spcBef>
          <a:spcPts val="1000"/>
        </a:spcBef>
        <a:buClr>
          <a:srgbClr val="3207AA"/>
        </a:buClr>
        <a:buSzPct val="100000"/>
        <a:buFont typeface="Calibri" panose="020F0502020204030204" pitchFamily="34" charset="0"/>
        <a:buChar char="•"/>
        <a:defRPr sz="2000" kern="1200">
          <a:solidFill>
            <a:srgbClr val="3207AA"/>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C051EE-5B10-4FEE-9E67-5A9EFF8148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C5D51FC5-F77C-4E40-BA99-675AB3AB3B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E6C68BA-34C2-43CA-B709-E723E80BFD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292AA-EABC-4005-AE5F-196FE12F8460}" type="datetimeFigureOut">
              <a:rPr lang="nb-NO" smtClean="0"/>
              <a:t>07.06.2021</a:t>
            </a:fld>
            <a:endParaRPr lang="nb-NO"/>
          </a:p>
        </p:txBody>
      </p:sp>
      <p:sp>
        <p:nvSpPr>
          <p:cNvPr id="5" name="Footer Placeholder 4">
            <a:extLst>
              <a:ext uri="{FF2B5EF4-FFF2-40B4-BE49-F238E27FC236}">
                <a16:creationId xmlns:a16="http://schemas.microsoft.com/office/drawing/2014/main" id="{D6E7104B-2CE1-44F5-AA68-017FE8FC6D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C827E9C4-3905-49E3-8321-698653AD3B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2F0061-A47E-4562-AEBE-4DC2DF1A5134}" type="slidenum">
              <a:rPr lang="nb-NO" smtClean="0"/>
              <a:t>‹#›</a:t>
            </a:fld>
            <a:endParaRPr lang="nb-NO"/>
          </a:p>
        </p:txBody>
      </p:sp>
    </p:spTree>
    <p:extLst>
      <p:ext uri="{BB962C8B-B14F-4D97-AF65-F5344CB8AC3E}">
        <p14:creationId xmlns:p14="http://schemas.microsoft.com/office/powerpoint/2010/main" val="347739518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76EBC9-EC3E-46A5-B0E9-2D0CA41E33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22FA94BB-2ABB-4ECF-8411-9D114318C8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A3A9D71-828E-4AA8-B7C7-FDC9CEEF76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576EE0-2780-4638-9D05-F01B655F7206}" type="datetimeFigureOut">
              <a:rPr lang="nb-NO" smtClean="0"/>
              <a:t>07.06.2021</a:t>
            </a:fld>
            <a:endParaRPr lang="nb-NO"/>
          </a:p>
        </p:txBody>
      </p:sp>
      <p:sp>
        <p:nvSpPr>
          <p:cNvPr id="5" name="Footer Placeholder 4">
            <a:extLst>
              <a:ext uri="{FF2B5EF4-FFF2-40B4-BE49-F238E27FC236}">
                <a16:creationId xmlns:a16="http://schemas.microsoft.com/office/drawing/2014/main" id="{3E875325-9CED-459B-8949-0ACC8B9B39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7FD7DA91-FDC5-4AF5-9CEF-CAAC0167CD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D08289-695A-4C61-A946-B9F8032E9171}" type="slidenum">
              <a:rPr lang="nb-NO" smtClean="0"/>
              <a:t>‹#›</a:t>
            </a:fld>
            <a:endParaRPr lang="nb-NO"/>
          </a:p>
        </p:txBody>
      </p:sp>
    </p:spTree>
    <p:extLst>
      <p:ext uri="{BB962C8B-B14F-4D97-AF65-F5344CB8AC3E}">
        <p14:creationId xmlns:p14="http://schemas.microsoft.com/office/powerpoint/2010/main" val="145297709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4569892"/>
      </p:ext>
    </p:extLst>
  </p:cSld>
  <p:clrMap bg1="lt1" tx1="dk1" bg2="lt2" tx2="dk2" accent1="accent1" accent2="accent2" accent3="accent3" accent4="accent4" accent5="accent5" accent6="accent6" hlink="hlink" folHlink="folHlink"/>
  <p:sldLayoutIdLst>
    <p:sldLayoutId id="2147483648" r:id="rId1"/>
  </p:sldLayoutIdLst>
  <p:hf sldNum="0" hdr="0" ftr="0"/>
  <p:txStyles>
    <p:titleStyle>
      <a:lvl1pPr algn="l" defTabSz="914446" rtl="0" eaLnBrk="1" latinLnBrk="0" hangingPunct="1">
        <a:lnSpc>
          <a:spcPct val="90000"/>
        </a:lnSpc>
        <a:spcBef>
          <a:spcPct val="0"/>
        </a:spcBef>
        <a:buNone/>
        <a:defRPr sz="3601" kern="1200">
          <a:solidFill>
            <a:srgbClr val="3408AC"/>
          </a:solidFill>
          <a:latin typeface="+mj-lt"/>
          <a:ea typeface="+mj-ea"/>
          <a:cs typeface="+mj-cs"/>
        </a:defRPr>
      </a:lvl1pPr>
    </p:titleStyle>
    <p:bodyStyle>
      <a:lvl1pPr marL="279056" indent="-270054" algn="l" defTabSz="914446" rtl="0" eaLnBrk="1" latinLnBrk="0" hangingPunct="1">
        <a:lnSpc>
          <a:spcPct val="100000"/>
        </a:lnSpc>
        <a:spcBef>
          <a:spcPts val="1000"/>
        </a:spcBef>
        <a:buSzPct val="100000"/>
        <a:buFontTx/>
        <a:buBlip>
          <a:blip r:embed="rId3"/>
        </a:buBlip>
        <a:defRPr sz="2601" kern="1200">
          <a:solidFill>
            <a:srgbClr val="3207AA"/>
          </a:solidFill>
          <a:latin typeface="+mn-lt"/>
          <a:ea typeface="+mn-ea"/>
          <a:cs typeface="+mn-cs"/>
        </a:defRPr>
      </a:lvl1pPr>
      <a:lvl2pPr marL="540108" indent="-252050" algn="l" defTabSz="914446" rtl="0" eaLnBrk="1" latinLnBrk="0" hangingPunct="1">
        <a:lnSpc>
          <a:spcPct val="100000"/>
        </a:lnSpc>
        <a:spcBef>
          <a:spcPts val="1000"/>
        </a:spcBef>
        <a:buClr>
          <a:srgbClr val="1CADB2"/>
        </a:buClr>
        <a:buSzPct val="100000"/>
        <a:buFont typeface="Calibri" panose="020F0502020204030204" pitchFamily="34" charset="0"/>
        <a:buChar char="•"/>
        <a:defRPr sz="2250" kern="1200">
          <a:solidFill>
            <a:srgbClr val="1CADB2"/>
          </a:solidFill>
          <a:latin typeface="+mn-lt"/>
          <a:ea typeface="+mn-ea"/>
          <a:cs typeface="+mn-cs"/>
        </a:defRPr>
      </a:lvl2pPr>
      <a:lvl3pPr marL="837167" indent="-243049" algn="l" defTabSz="914446" rtl="0" eaLnBrk="1" latinLnBrk="0" hangingPunct="1">
        <a:lnSpc>
          <a:spcPct val="100000"/>
        </a:lnSpc>
        <a:spcBef>
          <a:spcPts val="1000"/>
        </a:spcBef>
        <a:buClr>
          <a:srgbClr val="3207AA"/>
        </a:buClr>
        <a:buSzPct val="100000"/>
        <a:buFont typeface="Calibri" panose="020F0502020204030204" pitchFamily="34" charset="0"/>
        <a:buChar char="•"/>
        <a:defRPr sz="2000" kern="1200">
          <a:solidFill>
            <a:srgbClr val="3207AA"/>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ublons.com/institution/6143/" TargetMode="External"/><Relationship Id="rId7" Type="http://schemas.openxmlformats.org/officeDocument/2006/relationships/image" Target="../media/image19.jpeg"/><Relationship Id="rId2" Type="http://schemas.openxmlformats.org/officeDocument/2006/relationships/image" Target="../media/image15.jpeg"/><Relationship Id="rId1" Type="http://schemas.openxmlformats.org/officeDocument/2006/relationships/slideLayout" Target="../slideLayouts/slideLayout1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pn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4CAB5E-4961-7348-80E2-6FFF482CA28C}"/>
              </a:ext>
            </a:extLst>
          </p:cNvPr>
          <p:cNvSpPr>
            <a:spLocks noGrp="1"/>
          </p:cNvSpPr>
          <p:nvPr>
            <p:ph type="ctrTitle"/>
          </p:nvPr>
        </p:nvSpPr>
        <p:spPr>
          <a:xfrm>
            <a:off x="1150171" y="1376516"/>
            <a:ext cx="9999103" cy="2963224"/>
          </a:xfrm>
        </p:spPr>
        <p:txBody>
          <a:bodyPr/>
          <a:lstStyle/>
          <a:p>
            <a:r>
              <a:rPr lang="nb-NO" sz="4400"/>
              <a:t>Center for </a:t>
            </a:r>
            <a:r>
              <a:rPr lang="nb-NO" sz="4400" err="1"/>
              <a:t>Modeling</a:t>
            </a:r>
            <a:r>
              <a:rPr lang="nb-NO" sz="4400"/>
              <a:t> </a:t>
            </a:r>
            <a:r>
              <a:rPr lang="nb-NO" sz="4400" err="1"/>
              <a:t>Social</a:t>
            </a:r>
            <a:r>
              <a:rPr lang="nb-NO" sz="4400"/>
              <a:t> Systems (CMSS)</a:t>
            </a:r>
            <a:br>
              <a:rPr lang="nb-NO" sz="4400"/>
            </a:br>
            <a:br>
              <a:rPr lang="nb-NO" sz="4400"/>
            </a:br>
            <a:r>
              <a:rPr lang="nb-NO" sz="2800"/>
              <a:t>- NORCE Norwegian Research Centre AS</a:t>
            </a:r>
          </a:p>
        </p:txBody>
      </p:sp>
      <p:sp>
        <p:nvSpPr>
          <p:cNvPr id="3" name="Plassholder for dato 3">
            <a:extLst>
              <a:ext uri="{FF2B5EF4-FFF2-40B4-BE49-F238E27FC236}">
                <a16:creationId xmlns:a16="http://schemas.microsoft.com/office/drawing/2014/main" id="{6B53C508-8A44-4038-B962-CB225CDE9006}"/>
              </a:ext>
            </a:extLst>
          </p:cNvPr>
          <p:cNvSpPr>
            <a:spLocks noGrp="1"/>
          </p:cNvSpPr>
          <p:nvPr>
            <p:ph type="dt" sz="half" idx="10"/>
          </p:nvPr>
        </p:nvSpPr>
        <p:spPr>
          <a:xfrm>
            <a:off x="1043967" y="5678093"/>
            <a:ext cx="2743200" cy="365125"/>
          </a:xfrm>
        </p:spPr>
        <p:txBody>
          <a:bodyPr/>
          <a:lstStyle/>
          <a:p>
            <a:fld id="{C56DADD3-3C8D-4C43-8413-1227204AAA8B}" type="datetime4">
              <a:rPr lang="nb-NO" smtClean="0"/>
              <a:t>7. juni 2021</a:t>
            </a:fld>
            <a:endParaRPr lang="nb-NO"/>
          </a:p>
        </p:txBody>
      </p:sp>
    </p:spTree>
    <p:extLst>
      <p:ext uri="{BB962C8B-B14F-4D97-AF65-F5344CB8AC3E}">
        <p14:creationId xmlns:p14="http://schemas.microsoft.com/office/powerpoint/2010/main" val="4242337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DB36D4-0B05-454E-9A08-0A45158C3FCF}"/>
              </a:ext>
            </a:extLst>
          </p:cNvPr>
          <p:cNvSpPr>
            <a:spLocks noGrp="1"/>
          </p:cNvSpPr>
          <p:nvPr>
            <p:ph type="title"/>
          </p:nvPr>
        </p:nvSpPr>
        <p:spPr/>
        <p:txBody>
          <a:bodyPr/>
          <a:lstStyle/>
          <a:p>
            <a:r>
              <a:rPr lang="nb-NO" sz="3600">
                <a:cs typeface="Calibri Light"/>
              </a:rPr>
              <a:t>CMSS </a:t>
            </a:r>
            <a:r>
              <a:rPr lang="nb-NO" sz="3600" err="1">
                <a:cs typeface="Calibri Light"/>
              </a:rPr>
              <a:t>Core</a:t>
            </a:r>
            <a:r>
              <a:rPr lang="nb-NO" sz="3600">
                <a:cs typeface="Calibri Light"/>
              </a:rPr>
              <a:t> Team</a:t>
            </a:r>
            <a:endParaRPr lang="nb-NO"/>
          </a:p>
        </p:txBody>
      </p:sp>
      <p:sp>
        <p:nvSpPr>
          <p:cNvPr id="6" name="Tittel 1">
            <a:extLst>
              <a:ext uri="{FF2B5EF4-FFF2-40B4-BE49-F238E27FC236}">
                <a16:creationId xmlns:a16="http://schemas.microsoft.com/office/drawing/2014/main" id="{BA26EF2D-65F5-45CB-8FBF-C03C2839AE25}"/>
              </a:ext>
            </a:extLst>
          </p:cNvPr>
          <p:cNvSpPr txBox="1">
            <a:spLocks/>
          </p:cNvSpPr>
          <p:nvPr/>
        </p:nvSpPr>
        <p:spPr>
          <a:xfrm>
            <a:off x="1051334" y="3829616"/>
            <a:ext cx="1336827" cy="399760"/>
          </a:xfrm>
          <a:prstGeom prst="rect">
            <a:avLst/>
          </a:prstGeom>
        </p:spPr>
        <p:txBody>
          <a:bodyPr vert="horz" lIns="0" tIns="0" rIns="0" bIns="0" rtlCol="0" anchor="b" anchorCtr="0">
            <a:noAutofit/>
          </a:bodyPr>
          <a:lstStyle>
            <a:lvl1pPr algn="l" defTabSz="914446" rtl="0" eaLnBrk="1" latinLnBrk="0" hangingPunct="1">
              <a:lnSpc>
                <a:spcPct val="90000"/>
              </a:lnSpc>
              <a:spcBef>
                <a:spcPct val="0"/>
              </a:spcBef>
              <a:buNone/>
              <a:defRPr sz="4401" kern="1200">
                <a:solidFill>
                  <a:schemeClr val="bg1"/>
                </a:solidFill>
                <a:latin typeface="+mj-lt"/>
                <a:ea typeface="+mj-ea"/>
                <a:cs typeface="+mj-cs"/>
              </a:defRPr>
            </a:lvl1pPr>
          </a:lstStyle>
          <a:p>
            <a:r>
              <a:rPr lang="en-US" sz="1000"/>
              <a:t>F. LeRon Shults </a:t>
            </a:r>
            <a:endParaRPr lang="nb-NO" sz="1000"/>
          </a:p>
          <a:p>
            <a:r>
              <a:rPr lang="en-US" sz="1000"/>
              <a:t>Research Professor</a:t>
            </a:r>
            <a:endParaRPr lang="nb-NO" sz="1000">
              <a:cs typeface="Calibri Light"/>
            </a:endParaRPr>
          </a:p>
        </p:txBody>
      </p:sp>
      <p:pic>
        <p:nvPicPr>
          <p:cNvPr id="7" name="Picture 11">
            <a:extLst>
              <a:ext uri="{FF2B5EF4-FFF2-40B4-BE49-F238E27FC236}">
                <a16:creationId xmlns:a16="http://schemas.microsoft.com/office/drawing/2014/main" id="{DC02D603-7B8B-456D-81E5-1E3F27E8EA8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61256" y="2565212"/>
            <a:ext cx="1253065" cy="1317558"/>
          </a:xfrm>
          <a:prstGeom prst="rect">
            <a:avLst/>
          </a:prstGeom>
        </p:spPr>
      </p:pic>
      <p:sp>
        <p:nvSpPr>
          <p:cNvPr id="8" name="Tittel 1">
            <a:extLst>
              <a:ext uri="{FF2B5EF4-FFF2-40B4-BE49-F238E27FC236}">
                <a16:creationId xmlns:a16="http://schemas.microsoft.com/office/drawing/2014/main" id="{1C31677B-F418-450D-A0C8-1D74BF7F7043}"/>
              </a:ext>
            </a:extLst>
          </p:cNvPr>
          <p:cNvSpPr txBox="1">
            <a:spLocks/>
          </p:cNvSpPr>
          <p:nvPr/>
        </p:nvSpPr>
        <p:spPr>
          <a:xfrm>
            <a:off x="2261152" y="3829615"/>
            <a:ext cx="1712462" cy="399761"/>
          </a:xfrm>
          <a:prstGeom prst="rect">
            <a:avLst/>
          </a:prstGeom>
        </p:spPr>
        <p:txBody>
          <a:bodyPr vert="horz" lIns="0" tIns="0" rIns="0" bIns="0" rtlCol="0" anchor="b" anchorCtr="0">
            <a:noAutofit/>
          </a:bodyPr>
          <a:lstStyle>
            <a:lvl1pPr algn="l" defTabSz="914446" rtl="0" eaLnBrk="1" latinLnBrk="0" hangingPunct="1">
              <a:lnSpc>
                <a:spcPct val="90000"/>
              </a:lnSpc>
              <a:spcBef>
                <a:spcPct val="0"/>
              </a:spcBef>
              <a:buNone/>
              <a:defRPr sz="4401" kern="1200">
                <a:solidFill>
                  <a:schemeClr val="bg1"/>
                </a:solidFill>
                <a:latin typeface="+mj-lt"/>
                <a:ea typeface="+mj-ea"/>
                <a:cs typeface="+mj-cs"/>
              </a:defRPr>
            </a:lvl1pPr>
          </a:lstStyle>
          <a:p>
            <a:r>
              <a:rPr lang="en-US" sz="1000"/>
              <a:t>Roger Normann </a:t>
            </a:r>
          </a:p>
          <a:p>
            <a:r>
              <a:rPr lang="en-US" sz="1000"/>
              <a:t>Chief Scientist</a:t>
            </a:r>
            <a:endParaRPr lang="nb-NO" sz="1000"/>
          </a:p>
        </p:txBody>
      </p:sp>
      <p:sp>
        <p:nvSpPr>
          <p:cNvPr id="11" name="Tittel 1">
            <a:extLst>
              <a:ext uri="{FF2B5EF4-FFF2-40B4-BE49-F238E27FC236}">
                <a16:creationId xmlns:a16="http://schemas.microsoft.com/office/drawing/2014/main" id="{7A2774EA-24E0-45BA-8176-80AF2398FA5E}"/>
              </a:ext>
            </a:extLst>
          </p:cNvPr>
          <p:cNvSpPr txBox="1">
            <a:spLocks/>
          </p:cNvSpPr>
          <p:nvPr/>
        </p:nvSpPr>
        <p:spPr>
          <a:xfrm>
            <a:off x="3811776" y="3829616"/>
            <a:ext cx="1712462" cy="399761"/>
          </a:xfrm>
          <a:prstGeom prst="rect">
            <a:avLst/>
          </a:prstGeom>
        </p:spPr>
        <p:txBody>
          <a:bodyPr vert="horz" lIns="0" tIns="0" rIns="0" bIns="0" rtlCol="0" anchor="b" anchorCtr="0">
            <a:noAutofit/>
          </a:bodyPr>
          <a:lstStyle>
            <a:lvl1pPr algn="l" defTabSz="914446" rtl="0" eaLnBrk="1" latinLnBrk="0" hangingPunct="1">
              <a:lnSpc>
                <a:spcPct val="90000"/>
              </a:lnSpc>
              <a:spcBef>
                <a:spcPct val="0"/>
              </a:spcBef>
              <a:buNone/>
              <a:defRPr sz="4401" kern="1200">
                <a:solidFill>
                  <a:schemeClr val="bg1"/>
                </a:solidFill>
                <a:latin typeface="+mj-lt"/>
                <a:ea typeface="+mj-ea"/>
                <a:cs typeface="+mj-cs"/>
              </a:defRPr>
            </a:lvl1pPr>
          </a:lstStyle>
          <a:p>
            <a:r>
              <a:rPr lang="en-US" sz="1000"/>
              <a:t>Justin Lane</a:t>
            </a:r>
          </a:p>
          <a:p>
            <a:r>
              <a:rPr lang="en-US" sz="1000"/>
              <a:t>Researcher II</a:t>
            </a:r>
            <a:endParaRPr lang="nb-NO" sz="1000"/>
          </a:p>
        </p:txBody>
      </p:sp>
      <p:sp>
        <p:nvSpPr>
          <p:cNvPr id="12" name="Tittel 1">
            <a:extLst>
              <a:ext uri="{FF2B5EF4-FFF2-40B4-BE49-F238E27FC236}">
                <a16:creationId xmlns:a16="http://schemas.microsoft.com/office/drawing/2014/main" id="{7CBEA9C2-834E-4AA8-B6DC-087E6F3E3B73}"/>
              </a:ext>
            </a:extLst>
          </p:cNvPr>
          <p:cNvSpPr txBox="1">
            <a:spLocks/>
          </p:cNvSpPr>
          <p:nvPr/>
        </p:nvSpPr>
        <p:spPr>
          <a:xfrm>
            <a:off x="5334564" y="3866545"/>
            <a:ext cx="1712462" cy="399761"/>
          </a:xfrm>
          <a:prstGeom prst="rect">
            <a:avLst/>
          </a:prstGeom>
        </p:spPr>
        <p:txBody>
          <a:bodyPr vert="horz" lIns="0" tIns="0" rIns="0" bIns="0" rtlCol="0" anchor="b" anchorCtr="0">
            <a:noAutofit/>
          </a:bodyPr>
          <a:lstStyle>
            <a:lvl1pPr algn="l" defTabSz="914446" rtl="0" eaLnBrk="1" latinLnBrk="0" hangingPunct="1">
              <a:lnSpc>
                <a:spcPct val="90000"/>
              </a:lnSpc>
              <a:spcBef>
                <a:spcPct val="0"/>
              </a:spcBef>
              <a:buNone/>
              <a:defRPr sz="4401" kern="1200">
                <a:solidFill>
                  <a:schemeClr val="bg1"/>
                </a:solidFill>
                <a:latin typeface="+mj-lt"/>
                <a:ea typeface="+mj-ea"/>
                <a:cs typeface="+mj-cs"/>
              </a:defRPr>
            </a:lvl1pPr>
          </a:lstStyle>
          <a:p>
            <a:r>
              <a:rPr lang="en-US" sz="1000"/>
              <a:t>Ivan Puga-Gonzalez </a:t>
            </a:r>
          </a:p>
          <a:p>
            <a:r>
              <a:rPr lang="en-US" sz="1000"/>
              <a:t>Researcher II</a:t>
            </a:r>
            <a:endParaRPr lang="nb-NO" sz="1000"/>
          </a:p>
        </p:txBody>
      </p:sp>
      <p:pic>
        <p:nvPicPr>
          <p:cNvPr id="4" name="Picture 3" descr="A person wearing a hat and smiling at the camera&#10;&#10;Description automatically generated">
            <a:extLst>
              <a:ext uri="{FF2B5EF4-FFF2-40B4-BE49-F238E27FC236}">
                <a16:creationId xmlns:a16="http://schemas.microsoft.com/office/drawing/2014/main" id="{C49D7AB2-A375-4927-9882-3804B150ED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094" y="2567675"/>
            <a:ext cx="1004939" cy="1330630"/>
          </a:xfrm>
          <a:prstGeom prst="rect">
            <a:avLst/>
          </a:prstGeom>
        </p:spPr>
      </p:pic>
      <p:pic>
        <p:nvPicPr>
          <p:cNvPr id="2050" name="Picture 2" descr="InoBat Auto - Justin Lane">
            <a:extLst>
              <a:ext uri="{FF2B5EF4-FFF2-40B4-BE49-F238E27FC236}">
                <a16:creationId xmlns:a16="http://schemas.microsoft.com/office/drawing/2014/main" id="{BD524F28-C9DC-41C0-8B6D-646EC7C178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6482" y="2567322"/>
            <a:ext cx="1301478" cy="129538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rriculum Vitae van dr. P.P. (Patrycja) Antosz | Waar vindt u ons | Zoek  een medewerker | Rijksuniversiteit Groningen">
            <a:extLst>
              <a:ext uri="{FF2B5EF4-FFF2-40B4-BE49-F238E27FC236}">
                <a16:creationId xmlns:a16="http://schemas.microsoft.com/office/drawing/2014/main" id="{15CE3651-D3AD-47AB-9316-359046A42C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14999" y="2570551"/>
            <a:ext cx="1005592" cy="1330630"/>
          </a:xfrm>
          <a:prstGeom prst="rect">
            <a:avLst/>
          </a:prstGeom>
          <a:noFill/>
          <a:extLst>
            <a:ext uri="{909E8E84-426E-40DD-AFC4-6F175D3DCCD1}">
              <a14:hiddenFill xmlns:a14="http://schemas.microsoft.com/office/drawing/2010/main">
                <a:solidFill>
                  <a:srgbClr val="FFFFFF"/>
                </a:solidFill>
              </a14:hiddenFill>
            </a:ext>
          </a:extLst>
        </p:spPr>
      </p:pic>
      <p:sp>
        <p:nvSpPr>
          <p:cNvPr id="18" name="Tittel 1">
            <a:extLst>
              <a:ext uri="{FF2B5EF4-FFF2-40B4-BE49-F238E27FC236}">
                <a16:creationId xmlns:a16="http://schemas.microsoft.com/office/drawing/2014/main" id="{89924665-C0C0-4605-8D9A-AC49BA04D0DD}"/>
              </a:ext>
            </a:extLst>
          </p:cNvPr>
          <p:cNvSpPr txBox="1">
            <a:spLocks/>
          </p:cNvSpPr>
          <p:nvPr/>
        </p:nvSpPr>
        <p:spPr>
          <a:xfrm>
            <a:off x="6754904" y="3880208"/>
            <a:ext cx="1712462" cy="399761"/>
          </a:xfrm>
          <a:prstGeom prst="rect">
            <a:avLst/>
          </a:prstGeom>
        </p:spPr>
        <p:txBody>
          <a:bodyPr vert="horz" lIns="0" tIns="0" rIns="0" bIns="0" rtlCol="0" anchor="b" anchorCtr="0">
            <a:noAutofit/>
          </a:bodyPr>
          <a:lstStyle>
            <a:lvl1pPr algn="l" defTabSz="914446" rtl="0" eaLnBrk="1" latinLnBrk="0" hangingPunct="1">
              <a:lnSpc>
                <a:spcPct val="90000"/>
              </a:lnSpc>
              <a:spcBef>
                <a:spcPct val="0"/>
              </a:spcBef>
              <a:buNone/>
              <a:defRPr sz="4401" kern="1200">
                <a:solidFill>
                  <a:schemeClr val="bg1"/>
                </a:solidFill>
                <a:latin typeface="+mj-lt"/>
                <a:ea typeface="+mj-ea"/>
                <a:cs typeface="+mj-cs"/>
              </a:defRPr>
            </a:lvl1pPr>
          </a:lstStyle>
          <a:p>
            <a:r>
              <a:rPr lang="en-US" sz="1000"/>
              <a:t>Patrycja Antosz </a:t>
            </a:r>
            <a:endParaRPr lang="nb-NO" sz="1000"/>
          </a:p>
          <a:p>
            <a:r>
              <a:rPr lang="en-US" sz="1000"/>
              <a:t>Researcher II</a:t>
            </a:r>
            <a:endParaRPr lang="nb-NO" sz="1000">
              <a:cs typeface="Calibri Light"/>
            </a:endParaRPr>
          </a:p>
        </p:txBody>
      </p:sp>
      <p:pic>
        <p:nvPicPr>
          <p:cNvPr id="3" name="Picture 8">
            <a:extLst>
              <a:ext uri="{FF2B5EF4-FFF2-40B4-BE49-F238E27FC236}">
                <a16:creationId xmlns:a16="http://schemas.microsoft.com/office/drawing/2014/main" id="{38D80FA8-C473-4A16-9D70-1E11ECBA108B}"/>
              </a:ext>
            </a:extLst>
          </p:cNvPr>
          <p:cNvPicPr>
            <a:picLocks noChangeAspect="1"/>
          </p:cNvPicPr>
          <p:nvPr/>
        </p:nvPicPr>
        <p:blipFill>
          <a:blip r:embed="rId7"/>
          <a:stretch>
            <a:fillRect/>
          </a:stretch>
        </p:blipFill>
        <p:spPr>
          <a:xfrm>
            <a:off x="1042416" y="2567797"/>
            <a:ext cx="969264" cy="1326166"/>
          </a:xfrm>
          <a:prstGeom prst="rect">
            <a:avLst/>
          </a:prstGeom>
        </p:spPr>
      </p:pic>
    </p:spTree>
    <p:extLst>
      <p:ext uri="{BB962C8B-B14F-4D97-AF65-F5344CB8AC3E}">
        <p14:creationId xmlns:p14="http://schemas.microsoft.com/office/powerpoint/2010/main" val="2317646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p:txBody>
          <a:bodyPr/>
          <a:lstStyle/>
          <a:p>
            <a:r>
              <a:rPr lang="nb-NO" sz="4400" b="1"/>
              <a:t>Preview</a:t>
            </a:r>
          </a:p>
        </p:txBody>
      </p:sp>
      <p:pic>
        <p:nvPicPr>
          <p:cNvPr id="2" name="Picture 2" descr="A picture containing text, person, sign, posing&#10;&#10;Description automatically generated">
            <a:extLst>
              <a:ext uri="{FF2B5EF4-FFF2-40B4-BE49-F238E27FC236}">
                <a16:creationId xmlns:a16="http://schemas.microsoft.com/office/drawing/2014/main" id="{E2C8FF52-659A-4EDB-A04C-0EE039C01F0F}"/>
              </a:ext>
            </a:extLst>
          </p:cNvPr>
          <p:cNvPicPr>
            <a:picLocks noChangeAspect="1"/>
          </p:cNvPicPr>
          <p:nvPr/>
        </p:nvPicPr>
        <p:blipFill>
          <a:blip r:embed="rId3"/>
          <a:stretch>
            <a:fillRect/>
          </a:stretch>
        </p:blipFill>
        <p:spPr>
          <a:xfrm>
            <a:off x="2992622" y="1351960"/>
            <a:ext cx="5900436" cy="4767485"/>
          </a:xfrm>
          <a:prstGeom prst="rect">
            <a:avLst/>
          </a:prstGeom>
        </p:spPr>
      </p:pic>
    </p:spTree>
    <p:extLst>
      <p:ext uri="{BB962C8B-B14F-4D97-AF65-F5344CB8AC3E}">
        <p14:creationId xmlns:p14="http://schemas.microsoft.com/office/powerpoint/2010/main" val="159845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25F2618-C2F4-4165-BED1-E67B91E13B08}"/>
              </a:ext>
            </a:extLst>
          </p:cNvPr>
          <p:cNvPicPr>
            <a:picLocks noChangeAspect="1"/>
          </p:cNvPicPr>
          <p:nvPr/>
        </p:nvPicPr>
        <p:blipFill>
          <a:blip r:embed="rId3"/>
          <a:stretch>
            <a:fillRect/>
          </a:stretch>
        </p:blipFill>
        <p:spPr>
          <a:xfrm>
            <a:off x="773460" y="1923794"/>
            <a:ext cx="5659269" cy="3947477"/>
          </a:xfrm>
          <a:prstGeom prst="rect">
            <a:avLst/>
          </a:prstGeom>
          <a:noFill/>
        </p:spPr>
      </p:pic>
      <p:sp>
        <p:nvSpPr>
          <p:cNvPr id="5" name="Plassholder for innhold 4">
            <a:extLst>
              <a:ext uri="{FF2B5EF4-FFF2-40B4-BE49-F238E27FC236}">
                <a16:creationId xmlns:a16="http://schemas.microsoft.com/office/drawing/2014/main" id="{C48D8326-99E9-4013-A87E-3F431F6CFE60}"/>
              </a:ext>
            </a:extLst>
          </p:cNvPr>
          <p:cNvSpPr>
            <a:spLocks noGrp="1"/>
          </p:cNvSpPr>
          <p:nvPr>
            <p:ph sz="quarter" idx="4"/>
          </p:nvPr>
        </p:nvSpPr>
        <p:spPr>
          <a:xfrm>
            <a:off x="7831275" y="2414168"/>
            <a:ext cx="3275733" cy="3454410"/>
          </a:xfrm>
        </p:spPr>
        <p:txBody>
          <a:bodyPr vert="horz" lIns="0" tIns="0" rIns="0" bIns="0" rtlCol="0" anchor="t">
            <a:normAutofit/>
          </a:bodyPr>
          <a:lstStyle/>
          <a:p>
            <a:pPr marL="8890" indent="0">
              <a:buNone/>
            </a:pPr>
            <a:r>
              <a:rPr lang="en-US" sz="2600" dirty="0"/>
              <a:t>"Flattening the curve" of </a:t>
            </a:r>
            <a:r>
              <a:rPr lang="en-US" sz="2600" i="1" dirty="0"/>
              <a:t>emotional </a:t>
            </a:r>
            <a:r>
              <a:rPr lang="en-US" sz="2600" dirty="0"/>
              <a:t>contagion so that the spread of anxiety, stigma, and misinformation do not pass a threshold and threaten social cohesion in Norway.</a:t>
            </a:r>
          </a:p>
        </p:txBody>
      </p:sp>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a:xfrm>
            <a:off x="1041535" y="540265"/>
            <a:ext cx="7008139" cy="879577"/>
          </a:xfrm>
        </p:spPr>
        <p:txBody>
          <a:bodyPr anchor="t">
            <a:normAutofit/>
          </a:bodyPr>
          <a:lstStyle/>
          <a:p>
            <a:r>
              <a:rPr lang="nb-NO" b="1"/>
              <a:t>The </a:t>
            </a:r>
            <a:r>
              <a:rPr lang="nb-NO" b="1" err="1"/>
              <a:t>EmotiCon</a:t>
            </a:r>
            <a:r>
              <a:rPr lang="nb-NO" b="1"/>
              <a:t> Project</a:t>
            </a:r>
          </a:p>
        </p:txBody>
      </p:sp>
    </p:spTree>
    <p:extLst>
      <p:ext uri="{BB962C8B-B14F-4D97-AF65-F5344CB8AC3E}">
        <p14:creationId xmlns:p14="http://schemas.microsoft.com/office/powerpoint/2010/main" val="387772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p:txBody>
          <a:bodyPr/>
          <a:lstStyle/>
          <a:p>
            <a:r>
              <a:rPr lang="nb-NO" sz="4400" b="1" err="1"/>
              <a:t>What</a:t>
            </a:r>
            <a:r>
              <a:rPr lang="nb-NO" sz="4400" b="1"/>
              <a:t> is Social Simulation?</a:t>
            </a:r>
          </a:p>
        </p:txBody>
      </p:sp>
      <p:sp>
        <p:nvSpPr>
          <p:cNvPr id="6" name="TextBox 5">
            <a:extLst>
              <a:ext uri="{FF2B5EF4-FFF2-40B4-BE49-F238E27FC236}">
                <a16:creationId xmlns:a16="http://schemas.microsoft.com/office/drawing/2014/main" id="{E94B2ED5-A0C1-4E98-9043-67A69DFEA31D}"/>
              </a:ext>
            </a:extLst>
          </p:cNvPr>
          <p:cNvSpPr txBox="1"/>
          <p:nvPr/>
        </p:nvSpPr>
        <p:spPr>
          <a:xfrm>
            <a:off x="2464376" y="1797627"/>
            <a:ext cx="3695699" cy="1077218"/>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cs typeface="Calibri"/>
              </a:rPr>
              <a:t>Complex Societal Challenges</a:t>
            </a:r>
            <a:endParaRPr lang="en-US" dirty="0"/>
          </a:p>
        </p:txBody>
      </p:sp>
      <p:sp>
        <p:nvSpPr>
          <p:cNvPr id="7" name="TextBox 6">
            <a:extLst>
              <a:ext uri="{FF2B5EF4-FFF2-40B4-BE49-F238E27FC236}">
                <a16:creationId xmlns:a16="http://schemas.microsoft.com/office/drawing/2014/main" id="{D1A6672C-A1D6-4CE1-92BE-C68956B8EA9C}"/>
              </a:ext>
            </a:extLst>
          </p:cNvPr>
          <p:cNvSpPr txBox="1"/>
          <p:nvPr/>
        </p:nvSpPr>
        <p:spPr>
          <a:xfrm>
            <a:off x="4421331" y="3460172"/>
            <a:ext cx="1279814" cy="707886"/>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cs typeface="Calibri"/>
              </a:rPr>
              <a:t>Computer Sciences</a:t>
            </a:r>
            <a:endParaRPr lang="en-US" dirty="0">
              <a:cs typeface="Calibri"/>
            </a:endParaRPr>
          </a:p>
        </p:txBody>
      </p:sp>
      <p:sp>
        <p:nvSpPr>
          <p:cNvPr id="8" name="TextBox 7">
            <a:extLst>
              <a:ext uri="{FF2B5EF4-FFF2-40B4-BE49-F238E27FC236}">
                <a16:creationId xmlns:a16="http://schemas.microsoft.com/office/drawing/2014/main" id="{9C18CCB4-44D4-46EE-8622-FCC4D44951A3}"/>
              </a:ext>
            </a:extLst>
          </p:cNvPr>
          <p:cNvSpPr txBox="1"/>
          <p:nvPr/>
        </p:nvSpPr>
        <p:spPr>
          <a:xfrm>
            <a:off x="1357743" y="3433482"/>
            <a:ext cx="1149928" cy="729155"/>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cs typeface="Calibri"/>
              </a:rPr>
              <a:t>Social Sciences</a:t>
            </a:r>
            <a:endParaRPr lang="en-US" dirty="0"/>
          </a:p>
        </p:txBody>
      </p:sp>
      <p:sp>
        <p:nvSpPr>
          <p:cNvPr id="9" name="TextBox 8">
            <a:extLst>
              <a:ext uri="{FF2B5EF4-FFF2-40B4-BE49-F238E27FC236}">
                <a16:creationId xmlns:a16="http://schemas.microsoft.com/office/drawing/2014/main" id="{08DF71F7-FC31-4FF9-9FB9-BA8C300184A2}"/>
              </a:ext>
            </a:extLst>
          </p:cNvPr>
          <p:cNvSpPr txBox="1"/>
          <p:nvPr/>
        </p:nvSpPr>
        <p:spPr>
          <a:xfrm>
            <a:off x="6040581" y="3468831"/>
            <a:ext cx="1383723" cy="707886"/>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cs typeface="Calibri"/>
              </a:rPr>
              <a:t>Humanities Disciplines</a:t>
            </a:r>
          </a:p>
        </p:txBody>
      </p:sp>
      <p:sp>
        <p:nvSpPr>
          <p:cNvPr id="10" name="TextBox 9">
            <a:extLst>
              <a:ext uri="{FF2B5EF4-FFF2-40B4-BE49-F238E27FC236}">
                <a16:creationId xmlns:a16="http://schemas.microsoft.com/office/drawing/2014/main" id="{EFFC74DE-08B8-44F0-A0E2-7B8DF60358FE}"/>
              </a:ext>
            </a:extLst>
          </p:cNvPr>
          <p:cNvSpPr txBox="1"/>
          <p:nvPr/>
        </p:nvSpPr>
        <p:spPr>
          <a:xfrm>
            <a:off x="2914647" y="3468830"/>
            <a:ext cx="1175904" cy="707886"/>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cs typeface="Calibri"/>
              </a:rPr>
              <a:t>Natural Sciences</a:t>
            </a:r>
            <a:endParaRPr lang="en-US" dirty="0"/>
          </a:p>
        </p:txBody>
      </p:sp>
      <p:cxnSp>
        <p:nvCxnSpPr>
          <p:cNvPr id="11" name="Straight Arrow Connector 10">
            <a:extLst>
              <a:ext uri="{FF2B5EF4-FFF2-40B4-BE49-F238E27FC236}">
                <a16:creationId xmlns:a16="http://schemas.microsoft.com/office/drawing/2014/main" id="{7F7B0956-B210-4CBB-8790-B203FBAC102F}"/>
              </a:ext>
            </a:extLst>
          </p:cNvPr>
          <p:cNvCxnSpPr/>
          <p:nvPr/>
        </p:nvCxnSpPr>
        <p:spPr>
          <a:xfrm>
            <a:off x="4933084" y="2982479"/>
            <a:ext cx="1154" cy="336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6B9535D-20D2-44AB-8CB3-B88AE0D25E45}"/>
              </a:ext>
            </a:extLst>
          </p:cNvPr>
          <p:cNvCxnSpPr>
            <a:cxnSpLocks/>
          </p:cNvCxnSpPr>
          <p:nvPr/>
        </p:nvCxnSpPr>
        <p:spPr>
          <a:xfrm>
            <a:off x="3439679" y="3020579"/>
            <a:ext cx="13854" cy="341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6EAB1A2-39DC-4F30-824F-8FCFFC9E034B}"/>
              </a:ext>
            </a:extLst>
          </p:cNvPr>
          <p:cNvCxnSpPr>
            <a:cxnSpLocks/>
          </p:cNvCxnSpPr>
          <p:nvPr/>
        </p:nvCxnSpPr>
        <p:spPr>
          <a:xfrm>
            <a:off x="5868266" y="3002107"/>
            <a:ext cx="455468" cy="3775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9E753A6-8FB8-4EFA-BFDE-1D0DDF64DC1F}"/>
              </a:ext>
            </a:extLst>
          </p:cNvPr>
          <p:cNvCxnSpPr>
            <a:cxnSpLocks/>
          </p:cNvCxnSpPr>
          <p:nvPr/>
        </p:nvCxnSpPr>
        <p:spPr>
          <a:xfrm flipH="1">
            <a:off x="2435801" y="3002106"/>
            <a:ext cx="332510" cy="299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5677EA9-A579-4817-8E6F-8649176084F4}"/>
              </a:ext>
            </a:extLst>
          </p:cNvPr>
          <p:cNvCxnSpPr>
            <a:cxnSpLocks/>
          </p:cNvCxnSpPr>
          <p:nvPr/>
        </p:nvCxnSpPr>
        <p:spPr>
          <a:xfrm flipH="1">
            <a:off x="4930197" y="4466069"/>
            <a:ext cx="11546" cy="298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11EBBF4-987C-41B5-8BF7-8C7F17A6D4F9}"/>
              </a:ext>
            </a:extLst>
          </p:cNvPr>
          <p:cNvCxnSpPr>
            <a:cxnSpLocks/>
          </p:cNvCxnSpPr>
          <p:nvPr/>
        </p:nvCxnSpPr>
        <p:spPr>
          <a:xfrm>
            <a:off x="3461038" y="4491469"/>
            <a:ext cx="13854" cy="290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81F87B7-FF25-4362-A2A7-AFC62CBBA9C2}"/>
              </a:ext>
            </a:extLst>
          </p:cNvPr>
          <p:cNvCxnSpPr>
            <a:cxnSpLocks/>
          </p:cNvCxnSpPr>
          <p:nvPr/>
        </p:nvCxnSpPr>
        <p:spPr>
          <a:xfrm>
            <a:off x="2032289" y="4422197"/>
            <a:ext cx="455468" cy="3775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4E63D4C-C4E9-48ED-857E-116FF5CA3265}"/>
              </a:ext>
            </a:extLst>
          </p:cNvPr>
          <p:cNvCxnSpPr>
            <a:cxnSpLocks/>
          </p:cNvCxnSpPr>
          <p:nvPr/>
        </p:nvCxnSpPr>
        <p:spPr>
          <a:xfrm flipH="1">
            <a:off x="6211165" y="4422196"/>
            <a:ext cx="332510" cy="299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7860A74-AD1F-4B49-ABA1-C43012822BBC}"/>
              </a:ext>
            </a:extLst>
          </p:cNvPr>
          <p:cNvSpPr txBox="1"/>
          <p:nvPr/>
        </p:nvSpPr>
        <p:spPr>
          <a:xfrm>
            <a:off x="2507671" y="5001490"/>
            <a:ext cx="3695699" cy="1077218"/>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cs typeface="Calibri"/>
              </a:rPr>
              <a:t>Artificial Society (Digital Twin)</a:t>
            </a:r>
            <a:endParaRPr lang="en-US"/>
          </a:p>
        </p:txBody>
      </p:sp>
      <p:sp>
        <p:nvSpPr>
          <p:cNvPr id="22" name="Arrow: Curved Right 21">
            <a:extLst>
              <a:ext uri="{FF2B5EF4-FFF2-40B4-BE49-F238E27FC236}">
                <a16:creationId xmlns:a16="http://schemas.microsoft.com/office/drawing/2014/main" id="{815DE902-3E35-4CAA-96E6-B23C352F95BE}"/>
              </a:ext>
            </a:extLst>
          </p:cNvPr>
          <p:cNvSpPr/>
          <p:nvPr/>
        </p:nvSpPr>
        <p:spPr>
          <a:xfrm rot="10800000">
            <a:off x="7713532" y="2186560"/>
            <a:ext cx="1272885" cy="332509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6E7ECF49-5EBC-4F49-9DE3-0A218A780E8F}"/>
              </a:ext>
            </a:extLst>
          </p:cNvPr>
          <p:cNvSpPr txBox="1"/>
          <p:nvPr/>
        </p:nvSpPr>
        <p:spPr>
          <a:xfrm>
            <a:off x="9348353" y="3217717"/>
            <a:ext cx="1704109" cy="1323439"/>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cs typeface="Calibri"/>
              </a:rPr>
              <a:t>Testing Hypotheses and Policy Interventions</a:t>
            </a:r>
            <a:endParaRPr lang="en-US"/>
          </a:p>
        </p:txBody>
      </p:sp>
    </p:spTree>
    <p:extLst>
      <p:ext uri="{BB962C8B-B14F-4D97-AF65-F5344CB8AC3E}">
        <p14:creationId xmlns:p14="http://schemas.microsoft.com/office/powerpoint/2010/main" val="325724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9" grpId="0" animBg="1"/>
      <p:bldP spid="22"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p:txBody>
          <a:bodyPr/>
          <a:lstStyle/>
          <a:p>
            <a:r>
              <a:rPr lang="nb-NO" sz="4400" b="1" err="1"/>
              <a:t>What</a:t>
            </a:r>
            <a:r>
              <a:rPr lang="nb-NO" sz="4400" b="1"/>
              <a:t> is Social Simulation?</a:t>
            </a:r>
          </a:p>
        </p:txBody>
      </p:sp>
      <p:sp>
        <p:nvSpPr>
          <p:cNvPr id="5" name="Plassholder for innhold 4">
            <a:extLst>
              <a:ext uri="{FF2B5EF4-FFF2-40B4-BE49-F238E27FC236}">
                <a16:creationId xmlns:a16="http://schemas.microsoft.com/office/drawing/2014/main" id="{C48D8326-99E9-4013-A87E-3F431F6CFE60}"/>
              </a:ext>
            </a:extLst>
          </p:cNvPr>
          <p:cNvSpPr>
            <a:spLocks noGrp="1"/>
          </p:cNvSpPr>
          <p:nvPr>
            <p:ph idx="1"/>
          </p:nvPr>
        </p:nvSpPr>
        <p:spPr>
          <a:xfrm>
            <a:off x="1358659" y="2078018"/>
            <a:ext cx="9690430" cy="3991890"/>
          </a:xfrm>
        </p:spPr>
        <p:txBody>
          <a:bodyPr vert="horz" lIns="0" tIns="0" rIns="0" bIns="0" rtlCol="0" anchor="t">
            <a:normAutofit/>
          </a:bodyPr>
          <a:lstStyle/>
          <a:p>
            <a:pPr marL="278765" indent="-269875">
              <a:buFont typeface="Arial" panose="020B0604020202020204" pitchFamily="34" charset="0"/>
              <a:buChar char="•"/>
            </a:pPr>
            <a:r>
              <a:rPr lang="en-US" sz="3600" i="1" dirty="0"/>
              <a:t>Multi-agent</a:t>
            </a:r>
            <a:r>
              <a:rPr lang="en-US" sz="3600" dirty="0"/>
              <a:t> artificial intelligence modeling </a:t>
            </a:r>
            <a:endParaRPr lang="nb-NO" sz="3600" dirty="0">
              <a:cs typeface="Calibri"/>
            </a:endParaRPr>
          </a:p>
          <a:p>
            <a:pPr marL="278765" indent="-269875">
              <a:buFont typeface="Arial" panose="020B0604020202020204" pitchFamily="34" charset="0"/>
              <a:buChar char="•"/>
            </a:pPr>
            <a:r>
              <a:rPr lang="nb-NO" sz="3600" dirty="0" err="1">
                <a:cs typeface="Calibri"/>
              </a:rPr>
              <a:t>Artificial</a:t>
            </a:r>
            <a:r>
              <a:rPr lang="nb-NO" sz="3600" dirty="0">
                <a:cs typeface="Calibri"/>
              </a:rPr>
              <a:t> </a:t>
            </a:r>
            <a:r>
              <a:rPr lang="nb-NO" sz="3600" i="1" dirty="0" err="1">
                <a:cs typeface="Calibri"/>
              </a:rPr>
              <a:t>societies</a:t>
            </a:r>
            <a:endParaRPr lang="nb-NO" sz="3600" i="1" dirty="0">
              <a:cs typeface="Calibri"/>
            </a:endParaRPr>
          </a:p>
          <a:p>
            <a:pPr marL="278765" indent="-269875">
              <a:buFont typeface="Arial" panose="020B0604020202020204" pitchFamily="34" charset="0"/>
              <a:buChar char="•"/>
            </a:pPr>
            <a:r>
              <a:rPr lang="nb-NO" sz="3600" dirty="0">
                <a:cs typeface="Calibri"/>
              </a:rPr>
              <a:t>From </a:t>
            </a:r>
            <a:r>
              <a:rPr lang="nb-NO" sz="3600" dirty="0" err="1">
                <a:cs typeface="Calibri"/>
              </a:rPr>
              <a:t>statistical</a:t>
            </a:r>
            <a:r>
              <a:rPr lang="nb-NO" sz="3600" dirty="0">
                <a:cs typeface="Calibri"/>
              </a:rPr>
              <a:t> </a:t>
            </a:r>
            <a:r>
              <a:rPr lang="nb-NO" sz="3600" i="1" dirty="0" err="1">
                <a:cs typeface="Calibri"/>
              </a:rPr>
              <a:t>pictures</a:t>
            </a:r>
            <a:r>
              <a:rPr lang="nb-NO" sz="3600" dirty="0">
                <a:cs typeface="Calibri"/>
              </a:rPr>
              <a:t> to </a:t>
            </a:r>
            <a:r>
              <a:rPr lang="nb-NO" sz="3600" dirty="0" err="1">
                <a:cs typeface="Calibri"/>
              </a:rPr>
              <a:t>simulated</a:t>
            </a:r>
            <a:r>
              <a:rPr lang="nb-NO" sz="3600" dirty="0">
                <a:cs typeface="Calibri"/>
              </a:rPr>
              <a:t> </a:t>
            </a:r>
            <a:r>
              <a:rPr lang="nb-NO" sz="3600" i="1" dirty="0" err="1">
                <a:cs typeface="Calibri"/>
              </a:rPr>
              <a:t>movies</a:t>
            </a:r>
            <a:endParaRPr lang="nb-NO" sz="3600" i="1" dirty="0">
              <a:cs typeface="Calibri"/>
            </a:endParaRPr>
          </a:p>
          <a:p>
            <a:pPr marL="278765" indent="-269875">
              <a:buFont typeface="Arial" panose="020B0604020202020204" pitchFamily="34" charset="0"/>
              <a:buChar char="•"/>
            </a:pPr>
            <a:r>
              <a:rPr lang="nb-NO" sz="3600" i="1" dirty="0">
                <a:cs typeface="Calibri"/>
              </a:rPr>
              <a:t>Generative</a:t>
            </a:r>
            <a:r>
              <a:rPr lang="nb-NO" sz="3600" dirty="0">
                <a:cs typeface="Calibri"/>
              </a:rPr>
              <a:t> </a:t>
            </a:r>
            <a:r>
              <a:rPr lang="nb-NO" sz="3600" dirty="0" err="1">
                <a:cs typeface="Calibri"/>
              </a:rPr>
              <a:t>social</a:t>
            </a:r>
            <a:r>
              <a:rPr lang="nb-NO" sz="3600" dirty="0">
                <a:cs typeface="Calibri"/>
              </a:rPr>
              <a:t> science: </a:t>
            </a:r>
            <a:r>
              <a:rPr lang="nb-NO" sz="3600" dirty="0" err="1">
                <a:cs typeface="Calibri"/>
              </a:rPr>
              <a:t>what</a:t>
            </a:r>
            <a:r>
              <a:rPr lang="nb-NO" sz="3600" dirty="0">
                <a:cs typeface="Calibri"/>
              </a:rPr>
              <a:t> </a:t>
            </a:r>
            <a:r>
              <a:rPr lang="nb-NO" sz="3600" i="1" dirty="0" err="1">
                <a:cs typeface="Calibri"/>
              </a:rPr>
              <a:t>causes</a:t>
            </a:r>
            <a:r>
              <a:rPr lang="nb-NO" sz="3600" dirty="0">
                <a:cs typeface="Calibri"/>
              </a:rPr>
              <a:t> </a:t>
            </a:r>
            <a:r>
              <a:rPr lang="nb-NO" sz="3600" dirty="0" err="1">
                <a:cs typeface="Calibri"/>
              </a:rPr>
              <a:t>the</a:t>
            </a:r>
            <a:r>
              <a:rPr lang="nb-NO" sz="3600" dirty="0">
                <a:cs typeface="Calibri"/>
              </a:rPr>
              <a:t> </a:t>
            </a:r>
            <a:r>
              <a:rPr lang="nb-NO" sz="3600" dirty="0" err="1">
                <a:cs typeface="Calibri"/>
              </a:rPr>
              <a:t>emergence</a:t>
            </a:r>
            <a:r>
              <a:rPr lang="nb-NO" sz="3600" dirty="0">
                <a:cs typeface="Calibri"/>
              </a:rPr>
              <a:t> </a:t>
            </a:r>
            <a:r>
              <a:rPr lang="nb-NO" sz="3600" dirty="0" err="1">
                <a:cs typeface="Calibri"/>
              </a:rPr>
              <a:t>of</a:t>
            </a:r>
            <a:r>
              <a:rPr lang="nb-NO" sz="3600" dirty="0">
                <a:cs typeface="Calibri"/>
              </a:rPr>
              <a:t> </a:t>
            </a:r>
            <a:r>
              <a:rPr lang="nb-NO" sz="3600" dirty="0" err="1">
                <a:cs typeface="Calibri"/>
              </a:rPr>
              <a:t>complex</a:t>
            </a:r>
            <a:r>
              <a:rPr lang="nb-NO" sz="3600" dirty="0">
                <a:cs typeface="Calibri"/>
              </a:rPr>
              <a:t> </a:t>
            </a:r>
            <a:r>
              <a:rPr lang="nb-NO" sz="3600" dirty="0" err="1">
                <a:cs typeface="Calibri"/>
              </a:rPr>
              <a:t>societal</a:t>
            </a:r>
            <a:r>
              <a:rPr lang="nb-NO" sz="3600" dirty="0">
                <a:cs typeface="Calibri"/>
              </a:rPr>
              <a:t> </a:t>
            </a:r>
            <a:r>
              <a:rPr lang="nb-NO" sz="3600" dirty="0" err="1">
                <a:cs typeface="Calibri"/>
              </a:rPr>
              <a:t>challenges</a:t>
            </a:r>
            <a:r>
              <a:rPr lang="nb-NO" sz="3600" dirty="0">
                <a:cs typeface="Calibri"/>
              </a:rPr>
              <a:t>?</a:t>
            </a:r>
          </a:p>
        </p:txBody>
      </p:sp>
    </p:spTree>
    <p:extLst>
      <p:ext uri="{BB962C8B-B14F-4D97-AF65-F5344CB8AC3E}">
        <p14:creationId xmlns:p14="http://schemas.microsoft.com/office/powerpoint/2010/main" val="83529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a:xfrm>
            <a:off x="3627981" y="529478"/>
            <a:ext cx="7008139" cy="879577"/>
          </a:xfrm>
        </p:spPr>
        <p:txBody>
          <a:bodyPr/>
          <a:lstStyle/>
          <a:p>
            <a:r>
              <a:rPr lang="nb-NO" sz="4000" b="1" dirty="0"/>
              <a:t>The </a:t>
            </a:r>
            <a:r>
              <a:rPr lang="nb-NO" sz="4000" b="1" dirty="0" err="1"/>
              <a:t>EmotiCon</a:t>
            </a:r>
            <a:r>
              <a:rPr lang="nb-NO" sz="4000" b="1" dirty="0"/>
              <a:t> Project</a:t>
            </a:r>
          </a:p>
        </p:txBody>
      </p:sp>
      <p:sp>
        <p:nvSpPr>
          <p:cNvPr id="5" name="Plassholder for innhold 4">
            <a:extLst>
              <a:ext uri="{FF2B5EF4-FFF2-40B4-BE49-F238E27FC236}">
                <a16:creationId xmlns:a16="http://schemas.microsoft.com/office/drawing/2014/main" id="{C48D8326-99E9-4013-A87E-3F431F6CFE60}"/>
              </a:ext>
            </a:extLst>
          </p:cNvPr>
          <p:cNvSpPr>
            <a:spLocks noGrp="1"/>
          </p:cNvSpPr>
          <p:nvPr>
            <p:ph idx="1"/>
          </p:nvPr>
        </p:nvSpPr>
        <p:spPr>
          <a:xfrm>
            <a:off x="1103582" y="1485682"/>
            <a:ext cx="5462682" cy="708878"/>
          </a:xfrm>
        </p:spPr>
        <p:txBody>
          <a:bodyPr vert="horz" lIns="0" tIns="0" rIns="0" bIns="0" rtlCol="0" anchor="t">
            <a:normAutofit/>
          </a:bodyPr>
          <a:lstStyle/>
          <a:p>
            <a:pPr marL="8890" indent="0">
              <a:buNone/>
            </a:pPr>
            <a:r>
              <a:rPr lang="en-US" sz="2200" i="1" dirty="0"/>
              <a:t>Phase 1 – Social Media Analysis</a:t>
            </a:r>
          </a:p>
          <a:p>
            <a:pPr marL="278765" indent="-269875">
              <a:buFont typeface="Arial" panose="020B0604020202020204" pitchFamily="34" charset="0"/>
              <a:buChar char="•"/>
            </a:pPr>
            <a:endParaRPr lang="nb-NO" sz="3600" dirty="0"/>
          </a:p>
          <a:p>
            <a:pPr marL="278765" indent="-269875">
              <a:buFont typeface="Arial" panose="020B0604020202020204" pitchFamily="34" charset="0"/>
              <a:buChar char="•"/>
            </a:pPr>
            <a:endParaRPr lang="nb-NO" sz="3600" dirty="0">
              <a:cs typeface="Calibri"/>
            </a:endParaRPr>
          </a:p>
          <a:p>
            <a:pPr marL="278765" indent="-269875">
              <a:buFont typeface="Arial" panose="020B0604020202020204" pitchFamily="34" charset="0"/>
              <a:buChar char="•"/>
            </a:pPr>
            <a:endParaRPr lang="en-US" sz="3600" dirty="0">
              <a:cs typeface="Calibri"/>
            </a:endParaRPr>
          </a:p>
          <a:p>
            <a:pPr marL="278765" indent="-269875">
              <a:buFont typeface="Arial" panose="020B0604020202020204" pitchFamily="34" charset="0"/>
              <a:buChar char="•"/>
            </a:pPr>
            <a:endParaRPr lang="nb-NO" sz="3600" dirty="0">
              <a:cs typeface="Calibri"/>
            </a:endParaRPr>
          </a:p>
          <a:p>
            <a:pPr marL="8890" indent="0">
              <a:buNone/>
            </a:pPr>
            <a:endParaRPr lang="nb-NO" sz="3600" dirty="0">
              <a:cs typeface="Calibri"/>
            </a:endParaRPr>
          </a:p>
        </p:txBody>
      </p:sp>
      <p:pic>
        <p:nvPicPr>
          <p:cNvPr id="2" name="Picture 2" descr="Diagram&#10;&#10;Description automatically generated">
            <a:extLst>
              <a:ext uri="{FF2B5EF4-FFF2-40B4-BE49-F238E27FC236}">
                <a16:creationId xmlns:a16="http://schemas.microsoft.com/office/drawing/2014/main" id="{1E03A0F8-BC76-4745-9C30-9A5B63D2C4D0}"/>
              </a:ext>
            </a:extLst>
          </p:cNvPr>
          <p:cNvPicPr>
            <a:picLocks noChangeAspect="1"/>
          </p:cNvPicPr>
          <p:nvPr/>
        </p:nvPicPr>
        <p:blipFill>
          <a:blip r:embed="rId3"/>
          <a:stretch>
            <a:fillRect/>
          </a:stretch>
        </p:blipFill>
        <p:spPr>
          <a:xfrm>
            <a:off x="1791558" y="2056536"/>
            <a:ext cx="2179550" cy="1372464"/>
          </a:xfrm>
          <a:prstGeom prst="rect">
            <a:avLst/>
          </a:prstGeom>
        </p:spPr>
      </p:pic>
      <p:pic>
        <p:nvPicPr>
          <p:cNvPr id="6" name="Picture 5" descr="Diagram&#10;&#10;Description automatically generated">
            <a:extLst>
              <a:ext uri="{FF2B5EF4-FFF2-40B4-BE49-F238E27FC236}">
                <a16:creationId xmlns:a16="http://schemas.microsoft.com/office/drawing/2014/main" id="{7FE4331B-E00B-44F3-9D32-B2B60D24189E}"/>
              </a:ext>
            </a:extLst>
          </p:cNvPr>
          <p:cNvPicPr>
            <a:picLocks noChangeAspect="1"/>
          </p:cNvPicPr>
          <p:nvPr/>
        </p:nvPicPr>
        <p:blipFill>
          <a:blip r:embed="rId4"/>
          <a:stretch>
            <a:fillRect/>
          </a:stretch>
        </p:blipFill>
        <p:spPr>
          <a:xfrm>
            <a:off x="1670859" y="3760111"/>
            <a:ext cx="2420948" cy="1806659"/>
          </a:xfrm>
          <a:prstGeom prst="rect">
            <a:avLst/>
          </a:prstGeom>
        </p:spPr>
      </p:pic>
      <p:sp>
        <p:nvSpPr>
          <p:cNvPr id="7" name="Plassholder for innhold 4">
            <a:extLst>
              <a:ext uri="{FF2B5EF4-FFF2-40B4-BE49-F238E27FC236}">
                <a16:creationId xmlns:a16="http://schemas.microsoft.com/office/drawing/2014/main" id="{90C7C0E1-704A-469C-9FC8-9B66C76F946F}"/>
              </a:ext>
            </a:extLst>
          </p:cNvPr>
          <p:cNvSpPr txBox="1">
            <a:spLocks/>
          </p:cNvSpPr>
          <p:nvPr/>
        </p:nvSpPr>
        <p:spPr>
          <a:xfrm>
            <a:off x="1103582" y="5748528"/>
            <a:ext cx="4017058" cy="708878"/>
          </a:xfrm>
          <a:prstGeom prst="rect">
            <a:avLst/>
          </a:prstGeom>
        </p:spPr>
        <p:txBody>
          <a:bodyPr vert="horz" lIns="0" tIns="0" rIns="0" bIns="0" rtlCol="0" anchor="t">
            <a:normAutofit/>
          </a:bodyPr>
          <a:lstStyle>
            <a:lvl1pPr marL="279056" indent="-270054" algn="l" defTabSz="914446" rtl="0" eaLnBrk="1" latinLnBrk="0" hangingPunct="1">
              <a:lnSpc>
                <a:spcPct val="100000"/>
              </a:lnSpc>
              <a:spcBef>
                <a:spcPts val="1000"/>
              </a:spcBef>
              <a:buSzPct val="100000"/>
              <a:buFontTx/>
              <a:buBlip>
                <a:blip r:embed="rId5"/>
              </a:buBlip>
              <a:defRPr sz="2601" kern="1200">
                <a:solidFill>
                  <a:srgbClr val="3408AC"/>
                </a:solidFill>
                <a:latin typeface="+mn-lt"/>
                <a:ea typeface="+mn-ea"/>
                <a:cs typeface="+mn-cs"/>
              </a:defRPr>
            </a:lvl1pPr>
            <a:lvl2pPr marL="540108" indent="-252050" algn="l" defTabSz="914446" rtl="0" eaLnBrk="1" latinLnBrk="0" hangingPunct="1">
              <a:lnSpc>
                <a:spcPct val="100000"/>
              </a:lnSpc>
              <a:spcBef>
                <a:spcPts val="1000"/>
              </a:spcBef>
              <a:buClr>
                <a:srgbClr val="1CADB2"/>
              </a:buClr>
              <a:buSzPct val="100000"/>
              <a:buFont typeface="Calibri" panose="020F0502020204030204" pitchFamily="34" charset="0"/>
              <a:buChar char="•"/>
              <a:defRPr sz="2250" kern="1200">
                <a:solidFill>
                  <a:srgbClr val="1CADB2"/>
                </a:solidFill>
                <a:latin typeface="+mn-lt"/>
                <a:ea typeface="+mn-ea"/>
                <a:cs typeface="+mn-cs"/>
              </a:defRPr>
            </a:lvl2pPr>
            <a:lvl3pPr marL="837167" indent="-243049" algn="l" defTabSz="914446" rtl="0" eaLnBrk="1" latinLnBrk="0" hangingPunct="1">
              <a:lnSpc>
                <a:spcPct val="100000"/>
              </a:lnSpc>
              <a:spcBef>
                <a:spcPts val="1000"/>
              </a:spcBef>
              <a:buClr>
                <a:srgbClr val="3207AA"/>
              </a:buClr>
              <a:buSzPct val="100000"/>
              <a:buFont typeface="Calibri" panose="020F0502020204030204" pitchFamily="34" charset="0"/>
              <a:buChar char="•"/>
              <a:defRPr sz="2000" kern="1200">
                <a:solidFill>
                  <a:srgbClr val="3207AA"/>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890" indent="0">
              <a:buFontTx/>
              <a:buNone/>
            </a:pPr>
            <a:r>
              <a:rPr lang="en-US" sz="2200" i="1" dirty="0"/>
              <a:t>Phase 2 – Panel Survey Analysis</a:t>
            </a:r>
          </a:p>
          <a:p>
            <a:pPr marL="278765" indent="-269875">
              <a:buFont typeface="Arial" panose="020B0604020202020204" pitchFamily="34" charset="0"/>
              <a:buChar char="•"/>
            </a:pPr>
            <a:endParaRPr lang="nb-NO" sz="3600" dirty="0"/>
          </a:p>
          <a:p>
            <a:pPr marL="278765" indent="-269875">
              <a:buFont typeface="Arial" panose="020B0604020202020204" pitchFamily="34" charset="0"/>
              <a:buChar char="•"/>
            </a:pPr>
            <a:endParaRPr lang="nb-NO" sz="3600" dirty="0">
              <a:cs typeface="Calibri"/>
            </a:endParaRPr>
          </a:p>
          <a:p>
            <a:pPr marL="278765" indent="-269875">
              <a:buFont typeface="Arial" panose="020B0604020202020204" pitchFamily="34" charset="0"/>
              <a:buChar char="•"/>
            </a:pPr>
            <a:endParaRPr lang="en-US" sz="3600" dirty="0">
              <a:cs typeface="Calibri"/>
            </a:endParaRPr>
          </a:p>
          <a:p>
            <a:pPr marL="278765" indent="-269875">
              <a:buFont typeface="Arial" panose="020B0604020202020204" pitchFamily="34" charset="0"/>
              <a:buChar char="•"/>
            </a:pPr>
            <a:endParaRPr lang="nb-NO" sz="3600" dirty="0">
              <a:cs typeface="Calibri"/>
            </a:endParaRPr>
          </a:p>
          <a:p>
            <a:pPr marL="8890" indent="0">
              <a:buFontTx/>
              <a:buNone/>
            </a:pPr>
            <a:endParaRPr lang="nb-NO" sz="3600" dirty="0">
              <a:cs typeface="Calibri"/>
            </a:endParaRPr>
          </a:p>
        </p:txBody>
      </p:sp>
      <p:sp>
        <p:nvSpPr>
          <p:cNvPr id="8" name="Plassholder for innhold 4">
            <a:extLst>
              <a:ext uri="{FF2B5EF4-FFF2-40B4-BE49-F238E27FC236}">
                <a16:creationId xmlns:a16="http://schemas.microsoft.com/office/drawing/2014/main" id="{FE49C51D-E80D-45EC-95CD-B9F1911627D4}"/>
              </a:ext>
            </a:extLst>
          </p:cNvPr>
          <p:cNvSpPr txBox="1">
            <a:spLocks/>
          </p:cNvSpPr>
          <p:nvPr/>
        </p:nvSpPr>
        <p:spPr>
          <a:xfrm>
            <a:off x="6146868" y="5270647"/>
            <a:ext cx="2464526" cy="955762"/>
          </a:xfrm>
          <a:prstGeom prst="rect">
            <a:avLst/>
          </a:prstGeom>
        </p:spPr>
        <p:txBody>
          <a:bodyPr vert="horz" lIns="0" tIns="0" rIns="0" bIns="0" rtlCol="0" anchor="t">
            <a:normAutofit/>
          </a:bodyPr>
          <a:lstStyle>
            <a:lvl1pPr marL="279056" indent="-270054" algn="l" defTabSz="914446" rtl="0" eaLnBrk="1" latinLnBrk="0" hangingPunct="1">
              <a:lnSpc>
                <a:spcPct val="100000"/>
              </a:lnSpc>
              <a:spcBef>
                <a:spcPts val="1000"/>
              </a:spcBef>
              <a:buSzPct val="100000"/>
              <a:buFontTx/>
              <a:buBlip>
                <a:blip r:embed="rId5"/>
              </a:buBlip>
              <a:defRPr sz="2601" kern="1200">
                <a:solidFill>
                  <a:srgbClr val="3408AC"/>
                </a:solidFill>
                <a:latin typeface="+mn-lt"/>
                <a:ea typeface="+mn-ea"/>
                <a:cs typeface="+mn-cs"/>
              </a:defRPr>
            </a:lvl1pPr>
            <a:lvl2pPr marL="540108" indent="-252050" algn="l" defTabSz="914446" rtl="0" eaLnBrk="1" latinLnBrk="0" hangingPunct="1">
              <a:lnSpc>
                <a:spcPct val="100000"/>
              </a:lnSpc>
              <a:spcBef>
                <a:spcPts val="1000"/>
              </a:spcBef>
              <a:buClr>
                <a:srgbClr val="1CADB2"/>
              </a:buClr>
              <a:buSzPct val="100000"/>
              <a:buFont typeface="Calibri" panose="020F0502020204030204" pitchFamily="34" charset="0"/>
              <a:buChar char="•"/>
              <a:defRPr sz="2250" kern="1200">
                <a:solidFill>
                  <a:srgbClr val="1CADB2"/>
                </a:solidFill>
                <a:latin typeface="+mn-lt"/>
                <a:ea typeface="+mn-ea"/>
                <a:cs typeface="+mn-cs"/>
              </a:defRPr>
            </a:lvl2pPr>
            <a:lvl3pPr marL="837167" indent="-243049" algn="l" defTabSz="914446" rtl="0" eaLnBrk="1" latinLnBrk="0" hangingPunct="1">
              <a:lnSpc>
                <a:spcPct val="100000"/>
              </a:lnSpc>
              <a:spcBef>
                <a:spcPts val="1000"/>
              </a:spcBef>
              <a:buClr>
                <a:srgbClr val="3207AA"/>
              </a:buClr>
              <a:buSzPct val="100000"/>
              <a:buFont typeface="Calibri" panose="020F0502020204030204" pitchFamily="34" charset="0"/>
              <a:buChar char="•"/>
              <a:defRPr sz="2000" kern="1200">
                <a:solidFill>
                  <a:srgbClr val="3207AA"/>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890" indent="0" algn="ctr">
              <a:buFontTx/>
              <a:buNone/>
            </a:pPr>
            <a:r>
              <a:rPr lang="en-US" sz="2200" i="1" dirty="0"/>
              <a:t>Phase 3 – </a:t>
            </a:r>
          </a:p>
          <a:p>
            <a:pPr marL="8890" indent="0" algn="ctr">
              <a:buFontTx/>
              <a:buNone/>
            </a:pPr>
            <a:r>
              <a:rPr lang="en-US" sz="2200" i="1" dirty="0"/>
              <a:t>Agent-Based Model</a:t>
            </a:r>
            <a:endParaRPr lang="nb-NO" sz="3600" dirty="0"/>
          </a:p>
          <a:p>
            <a:pPr marL="278765" indent="-269875">
              <a:buFont typeface="Arial" panose="020B0604020202020204" pitchFamily="34" charset="0"/>
              <a:buChar char="•"/>
            </a:pPr>
            <a:endParaRPr lang="nb-NO" sz="3600" dirty="0">
              <a:cs typeface="Calibri"/>
            </a:endParaRPr>
          </a:p>
          <a:p>
            <a:pPr marL="278765" indent="-269875">
              <a:buFont typeface="Arial" panose="020B0604020202020204" pitchFamily="34" charset="0"/>
              <a:buChar char="•"/>
            </a:pPr>
            <a:endParaRPr lang="en-US" sz="3600" dirty="0">
              <a:cs typeface="Calibri"/>
            </a:endParaRPr>
          </a:p>
          <a:p>
            <a:pPr marL="278765" indent="-269875">
              <a:buFont typeface="Arial" panose="020B0604020202020204" pitchFamily="34" charset="0"/>
              <a:buChar char="•"/>
            </a:pPr>
            <a:endParaRPr lang="nb-NO" sz="3600" dirty="0">
              <a:cs typeface="Calibri"/>
            </a:endParaRPr>
          </a:p>
          <a:p>
            <a:pPr marL="8890" indent="0">
              <a:buFontTx/>
              <a:buNone/>
            </a:pPr>
            <a:endParaRPr lang="nb-NO" sz="3600" dirty="0">
              <a:cs typeface="Calibri"/>
            </a:endParaRPr>
          </a:p>
        </p:txBody>
      </p:sp>
      <p:pic>
        <p:nvPicPr>
          <p:cNvPr id="9" name="Picture 5" descr="A picture containing electronics&#10;&#10;Description automatically generated">
            <a:extLst>
              <a:ext uri="{FF2B5EF4-FFF2-40B4-BE49-F238E27FC236}">
                <a16:creationId xmlns:a16="http://schemas.microsoft.com/office/drawing/2014/main" id="{6ACF19B1-2AEA-4FB7-A145-99DD49D26765}"/>
              </a:ext>
            </a:extLst>
          </p:cNvPr>
          <p:cNvPicPr>
            <a:picLocks noChangeAspect="1"/>
          </p:cNvPicPr>
          <p:nvPr/>
        </p:nvPicPr>
        <p:blipFill>
          <a:blip r:embed="rId6"/>
          <a:stretch>
            <a:fillRect/>
          </a:stretch>
        </p:blipFill>
        <p:spPr>
          <a:xfrm>
            <a:off x="5849396" y="2621244"/>
            <a:ext cx="3059471" cy="2277733"/>
          </a:xfrm>
          <a:prstGeom prst="rect">
            <a:avLst/>
          </a:prstGeom>
        </p:spPr>
      </p:pic>
      <p:cxnSp>
        <p:nvCxnSpPr>
          <p:cNvPr id="10" name="Straight Arrow Connector 9">
            <a:extLst>
              <a:ext uri="{FF2B5EF4-FFF2-40B4-BE49-F238E27FC236}">
                <a16:creationId xmlns:a16="http://schemas.microsoft.com/office/drawing/2014/main" id="{F85082C6-567E-4046-926A-3410CAF096C5}"/>
              </a:ext>
            </a:extLst>
          </p:cNvPr>
          <p:cNvCxnSpPr>
            <a:cxnSpLocks/>
          </p:cNvCxnSpPr>
          <p:nvPr/>
        </p:nvCxnSpPr>
        <p:spPr>
          <a:xfrm>
            <a:off x="4275909" y="2742768"/>
            <a:ext cx="1341120" cy="5394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63D05FA-0DBA-463D-B7D1-36EAB3E73A0A}"/>
              </a:ext>
            </a:extLst>
          </p:cNvPr>
          <p:cNvCxnSpPr>
            <a:cxnSpLocks/>
          </p:cNvCxnSpPr>
          <p:nvPr/>
        </p:nvCxnSpPr>
        <p:spPr>
          <a:xfrm flipV="1">
            <a:off x="4207990" y="4237992"/>
            <a:ext cx="1409039" cy="422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6907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a:xfrm>
            <a:off x="1041535" y="540265"/>
            <a:ext cx="7394894" cy="879577"/>
          </a:xfrm>
        </p:spPr>
        <p:txBody>
          <a:bodyPr/>
          <a:lstStyle/>
          <a:p>
            <a:r>
              <a:rPr lang="nb-NO" sz="4400" b="1" dirty="0">
                <a:cs typeface="Calibri Light"/>
              </a:rPr>
              <a:t>The COVID-19 dugnad and </a:t>
            </a:r>
            <a:r>
              <a:rPr lang="nb-NO" sz="4400" b="1" dirty="0" err="1">
                <a:cs typeface="Calibri Light"/>
              </a:rPr>
              <a:t>voting</a:t>
            </a:r>
            <a:endParaRPr lang="nb-NO" sz="4400" b="1" dirty="0">
              <a:cs typeface="Calibri Light"/>
            </a:endParaRPr>
          </a:p>
        </p:txBody>
      </p:sp>
      <p:sp>
        <p:nvSpPr>
          <p:cNvPr id="5" name="Plassholder for innhold 4">
            <a:extLst>
              <a:ext uri="{FF2B5EF4-FFF2-40B4-BE49-F238E27FC236}">
                <a16:creationId xmlns:a16="http://schemas.microsoft.com/office/drawing/2014/main" id="{C48D8326-99E9-4013-A87E-3F431F6CFE60}"/>
              </a:ext>
            </a:extLst>
          </p:cNvPr>
          <p:cNvSpPr>
            <a:spLocks noGrp="1"/>
          </p:cNvSpPr>
          <p:nvPr>
            <p:ph idx="1"/>
          </p:nvPr>
        </p:nvSpPr>
        <p:spPr>
          <a:xfrm>
            <a:off x="1103581" y="2012359"/>
            <a:ext cx="9524446" cy="3991890"/>
          </a:xfrm>
        </p:spPr>
        <p:txBody>
          <a:bodyPr vert="horz" lIns="0" tIns="0" rIns="0" bIns="0" rtlCol="0" anchor="t">
            <a:normAutofit/>
          </a:bodyPr>
          <a:lstStyle/>
          <a:p>
            <a:pPr marL="278765" indent="-269875">
              <a:buFont typeface="Arial" panose="020B0604020202020204" pitchFamily="34" charset="0"/>
              <a:buChar char="•"/>
            </a:pPr>
            <a:r>
              <a:rPr lang="en-US" sz="3600" dirty="0">
                <a:cs typeface="Calibri"/>
              </a:rPr>
              <a:t>Those who are more likely </a:t>
            </a:r>
            <a:r>
              <a:rPr lang="en-US" sz="3600" i="1" dirty="0">
                <a:cs typeface="Calibri"/>
              </a:rPr>
              <a:t>not </a:t>
            </a:r>
            <a:r>
              <a:rPr lang="en-US" sz="3600" dirty="0">
                <a:cs typeface="Calibri"/>
              </a:rPr>
              <a:t>to follow the national and local COVID-19 policy measures tend to be highly committed to their Norwegian identity and are </a:t>
            </a:r>
            <a:r>
              <a:rPr lang="en-US" sz="3600" i="1" dirty="0">
                <a:cs typeface="Calibri"/>
              </a:rPr>
              <a:t>more likely to vote</a:t>
            </a:r>
            <a:r>
              <a:rPr lang="en-US" sz="3600" dirty="0">
                <a:cs typeface="Calibri"/>
              </a:rPr>
              <a:t>.  </a:t>
            </a:r>
            <a:endParaRPr lang="en-US" dirty="0"/>
          </a:p>
          <a:p>
            <a:pPr marL="278765" indent="-269875">
              <a:buFont typeface="Arial" panose="020B0604020202020204" pitchFamily="34" charset="0"/>
              <a:buChar char="•"/>
            </a:pPr>
            <a:r>
              <a:rPr lang="en-US" sz="3600" dirty="0">
                <a:cs typeface="Calibri"/>
              </a:rPr>
              <a:t>Willingness to make sacrifices for Norway (identity fusion with the country) has significantly </a:t>
            </a:r>
            <a:r>
              <a:rPr lang="en-US" sz="3600" i="1" dirty="0">
                <a:cs typeface="Calibri"/>
              </a:rPr>
              <a:t>weakened </a:t>
            </a:r>
            <a:r>
              <a:rPr lang="en-US" sz="3600" dirty="0">
                <a:cs typeface="Calibri"/>
              </a:rPr>
              <a:t>since the beginning of the pandemic. </a:t>
            </a:r>
          </a:p>
          <a:p>
            <a:pPr marL="278765" indent="-269875">
              <a:buFont typeface="Arial" panose="020B0604020202020204" pitchFamily="34" charset="0"/>
              <a:buChar char="•"/>
            </a:pPr>
            <a:endParaRPr lang="en-US" sz="3600" dirty="0">
              <a:cs typeface="Calibri"/>
            </a:endParaRPr>
          </a:p>
          <a:p>
            <a:pPr marL="278765" indent="-269875">
              <a:buFont typeface="Arial" panose="020B0604020202020204" pitchFamily="34" charset="0"/>
              <a:buChar char="•"/>
            </a:pPr>
            <a:endParaRPr lang="en-US" sz="3600" dirty="0">
              <a:ea typeface="+mn-lt"/>
              <a:cs typeface="+mn-lt"/>
            </a:endParaRPr>
          </a:p>
          <a:p>
            <a:pPr marL="278765" indent="-269875">
              <a:buFont typeface="Arial" panose="020B0604020202020204" pitchFamily="34" charset="0"/>
              <a:buChar char="•"/>
            </a:pPr>
            <a:endParaRPr lang="en-US" sz="3600" dirty="0">
              <a:cs typeface="Calibri"/>
            </a:endParaRPr>
          </a:p>
          <a:p>
            <a:pPr marL="278765" indent="-269875">
              <a:buFont typeface="Arial" panose="020B0604020202020204" pitchFamily="34" charset="0"/>
              <a:buChar char="•"/>
            </a:pPr>
            <a:endParaRPr lang="en-US" sz="3600" dirty="0">
              <a:cs typeface="Calibri"/>
            </a:endParaRPr>
          </a:p>
          <a:p>
            <a:pPr marL="278765" indent="-269875">
              <a:buFont typeface="Arial" panose="020B0604020202020204" pitchFamily="34" charset="0"/>
              <a:buChar char="•"/>
            </a:pPr>
            <a:endParaRPr lang="nb-NO" sz="3600" dirty="0">
              <a:cs typeface="Calibri"/>
            </a:endParaRPr>
          </a:p>
          <a:p>
            <a:pPr marL="8890" indent="0">
              <a:buNone/>
            </a:pPr>
            <a:endParaRPr lang="nb-NO" sz="3600" dirty="0">
              <a:cs typeface="Calibri"/>
            </a:endParaRPr>
          </a:p>
        </p:txBody>
      </p:sp>
    </p:spTree>
    <p:extLst>
      <p:ext uri="{BB962C8B-B14F-4D97-AF65-F5344CB8AC3E}">
        <p14:creationId xmlns:p14="http://schemas.microsoft.com/office/powerpoint/2010/main" val="1175785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F2EA-E57B-DC4D-808B-25741106B0D9}"/>
              </a:ext>
            </a:extLst>
          </p:cNvPr>
          <p:cNvSpPr>
            <a:spLocks noGrp="1"/>
          </p:cNvSpPr>
          <p:nvPr>
            <p:ph type="title"/>
          </p:nvPr>
        </p:nvSpPr>
        <p:spPr>
          <a:xfrm>
            <a:off x="1041535" y="540265"/>
            <a:ext cx="7513742" cy="879577"/>
          </a:xfrm>
        </p:spPr>
        <p:txBody>
          <a:bodyPr/>
          <a:lstStyle/>
          <a:p>
            <a:r>
              <a:rPr lang="en-NL" b="1" dirty="0"/>
              <a:t>COVID-19 conspiracy theories</a:t>
            </a:r>
          </a:p>
        </p:txBody>
      </p:sp>
      <p:cxnSp>
        <p:nvCxnSpPr>
          <p:cNvPr id="17" name="Straight Connector 16">
            <a:extLst>
              <a:ext uri="{FF2B5EF4-FFF2-40B4-BE49-F238E27FC236}">
                <a16:creationId xmlns:a16="http://schemas.microsoft.com/office/drawing/2014/main" id="{2174D66C-A09E-0441-A0D8-D9C5DFC0767E}"/>
              </a:ext>
            </a:extLst>
          </p:cNvPr>
          <p:cNvCxnSpPr/>
          <p:nvPr/>
        </p:nvCxnSpPr>
        <p:spPr>
          <a:xfrm>
            <a:off x="3810756" y="1720028"/>
            <a:ext cx="13002" cy="3696932"/>
          </a:xfrm>
          <a:prstGeom prst="line">
            <a:avLst/>
          </a:prstGeom>
          <a:ln>
            <a:solidFill>
              <a:srgbClr val="011893"/>
            </a:solidFill>
          </a:ln>
        </p:spPr>
        <p:style>
          <a:lnRef idx="3">
            <a:schemeClr val="accent1"/>
          </a:lnRef>
          <a:fillRef idx="0">
            <a:schemeClr val="accent1"/>
          </a:fillRef>
          <a:effectRef idx="2">
            <a:schemeClr val="accent1"/>
          </a:effectRef>
          <a:fontRef idx="minor">
            <a:schemeClr val="tx1"/>
          </a:fontRef>
        </p:style>
      </p:cxnSp>
      <p:grpSp>
        <p:nvGrpSpPr>
          <p:cNvPr id="7" name="Group 6">
            <a:extLst>
              <a:ext uri="{FF2B5EF4-FFF2-40B4-BE49-F238E27FC236}">
                <a16:creationId xmlns:a16="http://schemas.microsoft.com/office/drawing/2014/main" id="{E15570F5-99E2-2F48-A263-2160B93C0AE8}"/>
              </a:ext>
            </a:extLst>
          </p:cNvPr>
          <p:cNvGrpSpPr/>
          <p:nvPr/>
        </p:nvGrpSpPr>
        <p:grpSpPr>
          <a:xfrm>
            <a:off x="647565" y="980053"/>
            <a:ext cx="10502900" cy="5772559"/>
            <a:chOff x="238874" y="0"/>
            <a:chExt cx="9554943" cy="4179865"/>
          </a:xfrm>
        </p:grpSpPr>
        <p:graphicFrame>
          <p:nvGraphicFramePr>
            <p:cNvPr id="8" name="Chart 7">
              <a:extLst>
                <a:ext uri="{FF2B5EF4-FFF2-40B4-BE49-F238E27FC236}">
                  <a16:creationId xmlns:a16="http://schemas.microsoft.com/office/drawing/2014/main" id="{5A49799A-D915-1242-A296-6F017F18B5DC}"/>
                </a:ext>
              </a:extLst>
            </p:cNvPr>
            <p:cNvGraphicFramePr/>
            <p:nvPr/>
          </p:nvGraphicFramePr>
          <p:xfrm>
            <a:off x="238874" y="8974"/>
            <a:ext cx="6619127" cy="41708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458E96F0-01FC-7644-9250-2068A2CBFABD}"/>
                </a:ext>
              </a:extLst>
            </p:cNvPr>
            <p:cNvGraphicFramePr/>
            <p:nvPr>
              <p:extLst>
                <p:ext uri="{D42A27DB-BD31-4B8C-83A1-F6EECF244321}">
                  <p14:modId xmlns:p14="http://schemas.microsoft.com/office/powerpoint/2010/main" val="958723374"/>
                </p:ext>
              </p:extLst>
            </p:nvPr>
          </p:nvGraphicFramePr>
          <p:xfrm>
            <a:off x="6862233" y="0"/>
            <a:ext cx="2931584" cy="4170891"/>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val="2421517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Chart, scatter chart&#10;&#10;Description automatically generated">
            <a:extLst>
              <a:ext uri="{FF2B5EF4-FFF2-40B4-BE49-F238E27FC236}">
                <a16:creationId xmlns:a16="http://schemas.microsoft.com/office/drawing/2014/main" id="{94D40127-94EE-424C-B37C-A2D34A40C90C}"/>
              </a:ext>
            </a:extLst>
          </p:cNvPr>
          <p:cNvPicPr>
            <a:picLocks noChangeAspect="1"/>
          </p:cNvPicPr>
          <p:nvPr/>
        </p:nvPicPr>
        <p:blipFill>
          <a:blip r:embed="rId3"/>
          <a:stretch>
            <a:fillRect/>
          </a:stretch>
        </p:blipFill>
        <p:spPr>
          <a:xfrm>
            <a:off x="804763" y="835199"/>
            <a:ext cx="6289368" cy="5493746"/>
          </a:xfrm>
          <a:prstGeom prst="rect">
            <a:avLst/>
          </a:prstGeom>
        </p:spPr>
      </p:pic>
      <p:sp>
        <p:nvSpPr>
          <p:cNvPr id="10" name="Plassholder for innhold 4">
            <a:extLst>
              <a:ext uri="{FF2B5EF4-FFF2-40B4-BE49-F238E27FC236}">
                <a16:creationId xmlns:a16="http://schemas.microsoft.com/office/drawing/2014/main" id="{A5A28554-9E75-404B-B548-817F36BDB6C8}"/>
              </a:ext>
            </a:extLst>
          </p:cNvPr>
          <p:cNvSpPr>
            <a:spLocks noGrp="1"/>
          </p:cNvSpPr>
          <p:nvPr>
            <p:ph idx="1"/>
          </p:nvPr>
        </p:nvSpPr>
        <p:spPr>
          <a:xfrm>
            <a:off x="7424499" y="1665777"/>
            <a:ext cx="4257683" cy="4585801"/>
          </a:xfrm>
        </p:spPr>
        <p:txBody>
          <a:bodyPr vert="horz" lIns="0" tIns="0" rIns="0" bIns="0" rtlCol="0" anchor="t">
            <a:normAutofit fontScale="77500" lnSpcReduction="20000"/>
          </a:bodyPr>
          <a:lstStyle/>
          <a:p>
            <a:pPr marL="580390" indent="-571500">
              <a:buFont typeface="Arial"/>
              <a:buChar char="•"/>
            </a:pPr>
            <a:r>
              <a:rPr lang="en-US" sz="3600" dirty="0">
                <a:cs typeface="Calibri"/>
              </a:rPr>
              <a:t>The "Blob" represents the largest cluster of Norwegians, who are skeptical of COVID-19 conspiracy theories.</a:t>
            </a:r>
          </a:p>
          <a:p>
            <a:pPr marL="580390" indent="-571500">
              <a:buFont typeface="Arial"/>
              <a:buChar char="•"/>
            </a:pPr>
            <a:endParaRPr lang="en-US" sz="3600" dirty="0">
              <a:cs typeface="Calibri"/>
            </a:endParaRPr>
          </a:p>
          <a:p>
            <a:pPr marL="580390" indent="-571500">
              <a:buFont typeface="Arial"/>
              <a:buChar char="•"/>
            </a:pPr>
            <a:r>
              <a:rPr lang="en-US" sz="3600" dirty="0">
                <a:cs typeface="Calibri"/>
              </a:rPr>
              <a:t>However, 40% of respondents did not deny at least one conspiracy theory listed in the survey.</a:t>
            </a:r>
            <a:endParaRPr lang="en-US" sz="2600" dirty="0">
              <a:cs typeface="Calibri"/>
            </a:endParaRPr>
          </a:p>
          <a:p>
            <a:pPr marL="278765" indent="-269875">
              <a:buFont typeface="Arial" panose="020B0604020202020204" pitchFamily="34" charset="0"/>
              <a:buChar char="•"/>
            </a:pPr>
            <a:endParaRPr lang="nb-NO" sz="3600" dirty="0">
              <a:cs typeface="Calibri"/>
            </a:endParaRPr>
          </a:p>
          <a:p>
            <a:pPr marL="8890" indent="0">
              <a:buNone/>
            </a:pPr>
            <a:endParaRPr lang="nb-NO" sz="3600" dirty="0">
              <a:cs typeface="Calibri"/>
            </a:endParaRPr>
          </a:p>
        </p:txBody>
      </p:sp>
    </p:spTree>
    <p:extLst>
      <p:ext uri="{BB962C8B-B14F-4D97-AF65-F5344CB8AC3E}">
        <p14:creationId xmlns:p14="http://schemas.microsoft.com/office/powerpoint/2010/main" val="363565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8FC8-2505-3E44-903C-C058326F2865}"/>
              </a:ext>
            </a:extLst>
          </p:cNvPr>
          <p:cNvSpPr>
            <a:spLocks noGrp="1"/>
          </p:cNvSpPr>
          <p:nvPr>
            <p:ph type="title"/>
          </p:nvPr>
        </p:nvSpPr>
        <p:spPr>
          <a:xfrm>
            <a:off x="1041535" y="540265"/>
            <a:ext cx="7231608" cy="879577"/>
          </a:xfrm>
        </p:spPr>
        <p:txBody>
          <a:bodyPr/>
          <a:lstStyle/>
          <a:p>
            <a:r>
              <a:rPr lang="en-NL" b="1" dirty="0"/>
              <a:t>Generally, </a:t>
            </a:r>
            <a:r>
              <a:rPr lang="en-US" b="1" dirty="0"/>
              <a:t>positive</a:t>
            </a:r>
            <a:r>
              <a:rPr lang="en-NL" b="1" dirty="0"/>
              <a:t> changes over time</a:t>
            </a:r>
          </a:p>
        </p:txBody>
      </p:sp>
      <p:pic>
        <p:nvPicPr>
          <p:cNvPr id="4" name="Content Placeholder 3">
            <a:extLst>
              <a:ext uri="{FF2B5EF4-FFF2-40B4-BE49-F238E27FC236}">
                <a16:creationId xmlns:a16="http://schemas.microsoft.com/office/drawing/2014/main" id="{593A239F-7C7F-124D-9C57-15EB7451CB62}"/>
              </a:ext>
            </a:extLst>
          </p:cNvPr>
          <p:cNvPicPr>
            <a:picLocks noGrp="1" noChangeAspect="1"/>
          </p:cNvPicPr>
          <p:nvPr>
            <p:ph idx="1"/>
          </p:nvPr>
        </p:nvPicPr>
        <p:blipFill>
          <a:blip r:embed="rId3"/>
          <a:stretch>
            <a:fillRect/>
          </a:stretch>
        </p:blipFill>
        <p:spPr>
          <a:xfrm>
            <a:off x="1958439" y="2505088"/>
            <a:ext cx="7809675" cy="4001333"/>
          </a:xfrm>
          <a:prstGeom prst="rect">
            <a:avLst/>
          </a:prstGeom>
        </p:spPr>
      </p:pic>
      <p:sp>
        <p:nvSpPr>
          <p:cNvPr id="5" name="TextBox 4">
            <a:extLst>
              <a:ext uri="{FF2B5EF4-FFF2-40B4-BE49-F238E27FC236}">
                <a16:creationId xmlns:a16="http://schemas.microsoft.com/office/drawing/2014/main" id="{FE1E096D-FCA3-E646-B18B-96A186403381}"/>
              </a:ext>
            </a:extLst>
          </p:cNvPr>
          <p:cNvSpPr txBox="1"/>
          <p:nvPr/>
        </p:nvSpPr>
        <p:spPr>
          <a:xfrm>
            <a:off x="899885" y="1378858"/>
            <a:ext cx="10914744" cy="1200329"/>
          </a:xfrm>
          <a:prstGeom prst="rect">
            <a:avLst/>
          </a:prstGeom>
          <a:noFill/>
        </p:spPr>
        <p:txBody>
          <a:bodyPr wrap="square" rtlCol="0">
            <a:spAutoFit/>
          </a:bodyPr>
          <a:lstStyle/>
          <a:p>
            <a:r>
              <a:rPr lang="en-GB" sz="2400" dirty="0"/>
              <a:t>It is possible that publicly funded researchers manipulate knowledge about COVID-19</a:t>
            </a:r>
          </a:p>
          <a:p>
            <a:endParaRPr lang="en-GB" sz="2400" dirty="0"/>
          </a:p>
          <a:p>
            <a:r>
              <a:rPr lang="en-GB" sz="2400" dirty="0"/>
              <a:t>October 2020																												     April 2021</a:t>
            </a:r>
            <a:endParaRPr lang="en-NL" sz="2400" dirty="0"/>
          </a:p>
        </p:txBody>
      </p:sp>
      <p:sp>
        <p:nvSpPr>
          <p:cNvPr id="6" name="TextBox 5">
            <a:extLst>
              <a:ext uri="{FF2B5EF4-FFF2-40B4-BE49-F238E27FC236}">
                <a16:creationId xmlns:a16="http://schemas.microsoft.com/office/drawing/2014/main" id="{49C38D5A-672E-5C4E-BEB7-FD0BFB3CD15B}"/>
              </a:ext>
            </a:extLst>
          </p:cNvPr>
          <p:cNvSpPr txBox="1"/>
          <p:nvPr/>
        </p:nvSpPr>
        <p:spPr>
          <a:xfrm>
            <a:off x="10101948" y="2579187"/>
            <a:ext cx="1088571" cy="3785652"/>
          </a:xfrm>
          <a:prstGeom prst="rect">
            <a:avLst/>
          </a:prstGeom>
          <a:noFill/>
        </p:spPr>
        <p:txBody>
          <a:bodyPr wrap="square" rtlCol="0">
            <a:spAutoFit/>
          </a:bodyPr>
          <a:lstStyle/>
          <a:p>
            <a:endParaRPr lang="en-NL" sz="1600" b="1" dirty="0"/>
          </a:p>
          <a:p>
            <a:endParaRPr lang="en-NL" sz="1600" b="1" dirty="0"/>
          </a:p>
          <a:p>
            <a:endParaRPr lang="en-NL" sz="1600" b="1" dirty="0"/>
          </a:p>
          <a:p>
            <a:r>
              <a:rPr lang="en-NL" sz="1600" b="1" dirty="0"/>
              <a:t>63%</a:t>
            </a:r>
          </a:p>
          <a:p>
            <a:endParaRPr lang="en-NL" sz="1600" b="1" dirty="0"/>
          </a:p>
          <a:p>
            <a:endParaRPr lang="en-NL" sz="1600" b="1" dirty="0"/>
          </a:p>
          <a:p>
            <a:endParaRPr lang="en-NL" sz="1600" b="1" dirty="0"/>
          </a:p>
          <a:p>
            <a:endParaRPr lang="en-NL" sz="1600" b="1" dirty="0"/>
          </a:p>
          <a:p>
            <a:endParaRPr lang="en-NL" sz="1600" b="1" dirty="0"/>
          </a:p>
          <a:p>
            <a:r>
              <a:rPr lang="en-NL" sz="1600" b="1" dirty="0"/>
              <a:t>17%</a:t>
            </a:r>
          </a:p>
          <a:p>
            <a:endParaRPr lang="en-NL" sz="1600" b="1" dirty="0"/>
          </a:p>
          <a:p>
            <a:endParaRPr lang="en-NL" sz="1600" b="1" dirty="0"/>
          </a:p>
          <a:p>
            <a:r>
              <a:rPr lang="en-NL" sz="1600" b="1" dirty="0"/>
              <a:t>13%</a:t>
            </a:r>
          </a:p>
          <a:p>
            <a:r>
              <a:rPr lang="en-NL" sz="1600" b="1" dirty="0"/>
              <a:t>  6%</a:t>
            </a:r>
          </a:p>
          <a:p>
            <a:r>
              <a:rPr lang="en-NL" sz="1600" b="1" dirty="0"/>
              <a:t>  2%</a:t>
            </a:r>
          </a:p>
        </p:txBody>
      </p:sp>
      <p:sp>
        <p:nvSpPr>
          <p:cNvPr id="7" name="TextBox 6">
            <a:extLst>
              <a:ext uri="{FF2B5EF4-FFF2-40B4-BE49-F238E27FC236}">
                <a16:creationId xmlns:a16="http://schemas.microsoft.com/office/drawing/2014/main" id="{3B4E39F1-572D-434B-873F-01BBC8717811}"/>
              </a:ext>
            </a:extLst>
          </p:cNvPr>
          <p:cNvSpPr txBox="1"/>
          <p:nvPr/>
        </p:nvSpPr>
        <p:spPr>
          <a:xfrm>
            <a:off x="936165" y="2586446"/>
            <a:ext cx="1088571" cy="3785652"/>
          </a:xfrm>
          <a:prstGeom prst="rect">
            <a:avLst/>
          </a:prstGeom>
          <a:noFill/>
        </p:spPr>
        <p:txBody>
          <a:bodyPr wrap="square" rtlCol="0">
            <a:spAutoFit/>
          </a:bodyPr>
          <a:lstStyle/>
          <a:p>
            <a:endParaRPr lang="en-NL" sz="1600" b="1" dirty="0"/>
          </a:p>
          <a:p>
            <a:endParaRPr lang="en-NL" sz="1600" b="1" dirty="0"/>
          </a:p>
          <a:p>
            <a:endParaRPr lang="en-NL" sz="1600" b="1" dirty="0"/>
          </a:p>
          <a:p>
            <a:r>
              <a:rPr lang="en-NL" sz="1600" b="1" dirty="0"/>
              <a:t>58%</a:t>
            </a:r>
          </a:p>
          <a:p>
            <a:endParaRPr lang="en-NL" sz="1600" b="1" dirty="0"/>
          </a:p>
          <a:p>
            <a:endParaRPr lang="en-NL" sz="1600" b="1" dirty="0"/>
          </a:p>
          <a:p>
            <a:endParaRPr lang="en-NL" sz="1600" b="1" dirty="0"/>
          </a:p>
          <a:p>
            <a:endParaRPr lang="en-NL" sz="1600" b="1" dirty="0"/>
          </a:p>
          <a:p>
            <a:r>
              <a:rPr lang="en-NL" sz="1600" b="1" dirty="0"/>
              <a:t>17%</a:t>
            </a:r>
          </a:p>
          <a:p>
            <a:endParaRPr lang="en-NL" sz="1600" b="1" dirty="0"/>
          </a:p>
          <a:p>
            <a:endParaRPr lang="en-NL" sz="1600" b="1" dirty="0"/>
          </a:p>
          <a:p>
            <a:r>
              <a:rPr lang="en-NL" sz="1600" b="1" dirty="0"/>
              <a:t>17%</a:t>
            </a:r>
          </a:p>
          <a:p>
            <a:endParaRPr lang="en-NL" sz="1600" b="1" dirty="0"/>
          </a:p>
          <a:p>
            <a:r>
              <a:rPr lang="en-NL" sz="1600" b="1" dirty="0"/>
              <a:t>  7%</a:t>
            </a:r>
          </a:p>
          <a:p>
            <a:r>
              <a:rPr lang="en-NL" sz="1600" b="1" dirty="0"/>
              <a:t>  1%</a:t>
            </a:r>
          </a:p>
        </p:txBody>
      </p:sp>
    </p:spTree>
    <p:extLst>
      <p:ext uri="{BB962C8B-B14F-4D97-AF65-F5344CB8AC3E}">
        <p14:creationId xmlns:p14="http://schemas.microsoft.com/office/powerpoint/2010/main" val="517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8FC8-2505-3E44-903C-C058326F2865}"/>
              </a:ext>
            </a:extLst>
          </p:cNvPr>
          <p:cNvSpPr>
            <a:spLocks noGrp="1"/>
          </p:cNvSpPr>
          <p:nvPr>
            <p:ph type="title"/>
          </p:nvPr>
        </p:nvSpPr>
        <p:spPr>
          <a:xfrm>
            <a:off x="1041535" y="540265"/>
            <a:ext cx="7231608" cy="879577"/>
          </a:xfrm>
        </p:spPr>
        <p:txBody>
          <a:bodyPr/>
          <a:lstStyle/>
          <a:p>
            <a:r>
              <a:rPr lang="en-NL" b="1" dirty="0"/>
              <a:t>However, not all changes are optimistic </a:t>
            </a:r>
          </a:p>
        </p:txBody>
      </p:sp>
      <p:pic>
        <p:nvPicPr>
          <p:cNvPr id="4" name="Content Placeholder 3">
            <a:extLst>
              <a:ext uri="{FF2B5EF4-FFF2-40B4-BE49-F238E27FC236}">
                <a16:creationId xmlns:a16="http://schemas.microsoft.com/office/drawing/2014/main" id="{593A239F-7C7F-124D-9C57-15EB7451CB62}"/>
              </a:ext>
            </a:extLst>
          </p:cNvPr>
          <p:cNvPicPr>
            <a:picLocks noGrp="1" noChangeAspect="1"/>
          </p:cNvPicPr>
          <p:nvPr>
            <p:ph idx="1"/>
          </p:nvPr>
        </p:nvPicPr>
        <p:blipFill>
          <a:blip r:embed="rId3">
            <a:lum bright="70000" contrast="-70000"/>
          </a:blip>
          <a:stretch>
            <a:fillRect/>
          </a:stretch>
        </p:blipFill>
        <p:spPr>
          <a:xfrm>
            <a:off x="1958439" y="2505088"/>
            <a:ext cx="7809675" cy="4001333"/>
          </a:xfrm>
          <a:prstGeom prst="rect">
            <a:avLst/>
          </a:prstGeom>
        </p:spPr>
      </p:pic>
      <p:sp>
        <p:nvSpPr>
          <p:cNvPr id="5" name="TextBox 4">
            <a:extLst>
              <a:ext uri="{FF2B5EF4-FFF2-40B4-BE49-F238E27FC236}">
                <a16:creationId xmlns:a16="http://schemas.microsoft.com/office/drawing/2014/main" id="{FE1E096D-FCA3-E646-B18B-96A186403381}"/>
              </a:ext>
            </a:extLst>
          </p:cNvPr>
          <p:cNvSpPr txBox="1"/>
          <p:nvPr/>
        </p:nvSpPr>
        <p:spPr>
          <a:xfrm>
            <a:off x="899885" y="1378858"/>
            <a:ext cx="10914744" cy="1200329"/>
          </a:xfrm>
          <a:prstGeom prst="rect">
            <a:avLst/>
          </a:prstGeom>
          <a:noFill/>
        </p:spPr>
        <p:txBody>
          <a:bodyPr wrap="square" rtlCol="0">
            <a:spAutoFit/>
          </a:bodyPr>
          <a:lstStyle/>
          <a:p>
            <a:r>
              <a:rPr lang="en-GB" sz="2400" dirty="0"/>
              <a:t>It is possible that publicly funded researchers manipulate knowledge about COVID-19</a:t>
            </a:r>
          </a:p>
          <a:p>
            <a:endParaRPr lang="en-GB" sz="2400" dirty="0"/>
          </a:p>
          <a:p>
            <a:r>
              <a:rPr lang="en-GB" sz="2400" dirty="0">
                <a:solidFill>
                  <a:schemeClr val="bg1">
                    <a:lumMod val="75000"/>
                  </a:schemeClr>
                </a:solidFill>
              </a:rPr>
              <a:t>October 2020																												     April 2021</a:t>
            </a:r>
            <a:endParaRPr lang="en-NL" sz="2400" dirty="0">
              <a:solidFill>
                <a:schemeClr val="bg1">
                  <a:lumMod val="75000"/>
                </a:schemeClr>
              </a:solidFill>
            </a:endParaRPr>
          </a:p>
        </p:txBody>
      </p:sp>
      <p:sp>
        <p:nvSpPr>
          <p:cNvPr id="6" name="TextBox 5">
            <a:extLst>
              <a:ext uri="{FF2B5EF4-FFF2-40B4-BE49-F238E27FC236}">
                <a16:creationId xmlns:a16="http://schemas.microsoft.com/office/drawing/2014/main" id="{49C38D5A-672E-5C4E-BEB7-FD0BFB3CD15B}"/>
              </a:ext>
            </a:extLst>
          </p:cNvPr>
          <p:cNvSpPr txBox="1"/>
          <p:nvPr/>
        </p:nvSpPr>
        <p:spPr>
          <a:xfrm>
            <a:off x="10101948" y="2579187"/>
            <a:ext cx="1088571" cy="3785652"/>
          </a:xfrm>
          <a:prstGeom prst="rect">
            <a:avLst/>
          </a:prstGeom>
          <a:noFill/>
        </p:spPr>
        <p:txBody>
          <a:bodyPr wrap="square" rtlCol="0">
            <a:spAutoFit/>
          </a:bodyPr>
          <a:lstStyle/>
          <a:p>
            <a:endParaRPr lang="en-NL" sz="1600" b="1" dirty="0">
              <a:solidFill>
                <a:schemeClr val="bg1">
                  <a:lumMod val="75000"/>
                </a:schemeClr>
              </a:solidFill>
            </a:endParaRPr>
          </a:p>
          <a:p>
            <a:endParaRPr lang="en-NL" sz="1600" b="1" dirty="0">
              <a:solidFill>
                <a:schemeClr val="bg1">
                  <a:lumMod val="75000"/>
                </a:schemeClr>
              </a:solidFill>
            </a:endParaRPr>
          </a:p>
          <a:p>
            <a:endParaRPr lang="en-NL" sz="1600" b="1" dirty="0">
              <a:solidFill>
                <a:schemeClr val="bg1">
                  <a:lumMod val="75000"/>
                </a:schemeClr>
              </a:solidFill>
            </a:endParaRPr>
          </a:p>
          <a:p>
            <a:r>
              <a:rPr lang="en-NL" sz="1600" b="1" dirty="0">
                <a:solidFill>
                  <a:schemeClr val="bg1">
                    <a:lumMod val="75000"/>
                  </a:schemeClr>
                </a:solidFill>
              </a:rPr>
              <a:t>63%</a:t>
            </a:r>
          </a:p>
          <a:p>
            <a:endParaRPr lang="en-NL" sz="1600" b="1" dirty="0">
              <a:solidFill>
                <a:schemeClr val="bg1">
                  <a:lumMod val="75000"/>
                </a:schemeClr>
              </a:solidFill>
            </a:endParaRPr>
          </a:p>
          <a:p>
            <a:endParaRPr lang="en-NL" sz="1600" b="1" dirty="0">
              <a:solidFill>
                <a:schemeClr val="bg1">
                  <a:lumMod val="75000"/>
                </a:schemeClr>
              </a:solidFill>
            </a:endParaRPr>
          </a:p>
          <a:p>
            <a:endParaRPr lang="en-NL" sz="1600" b="1" dirty="0">
              <a:solidFill>
                <a:schemeClr val="bg1">
                  <a:lumMod val="75000"/>
                </a:schemeClr>
              </a:solidFill>
            </a:endParaRPr>
          </a:p>
          <a:p>
            <a:endParaRPr lang="en-NL" sz="1600" b="1" dirty="0">
              <a:solidFill>
                <a:schemeClr val="bg1">
                  <a:lumMod val="75000"/>
                </a:schemeClr>
              </a:solidFill>
            </a:endParaRPr>
          </a:p>
          <a:p>
            <a:endParaRPr lang="en-NL" sz="1600" b="1" dirty="0">
              <a:solidFill>
                <a:schemeClr val="bg1">
                  <a:lumMod val="75000"/>
                </a:schemeClr>
              </a:solidFill>
            </a:endParaRPr>
          </a:p>
          <a:p>
            <a:r>
              <a:rPr lang="en-NL" sz="1600" b="1" dirty="0">
                <a:solidFill>
                  <a:schemeClr val="bg1">
                    <a:lumMod val="75000"/>
                  </a:schemeClr>
                </a:solidFill>
              </a:rPr>
              <a:t>17%</a:t>
            </a:r>
          </a:p>
          <a:p>
            <a:endParaRPr lang="en-NL" sz="1600" b="1" dirty="0">
              <a:solidFill>
                <a:schemeClr val="bg1">
                  <a:lumMod val="75000"/>
                </a:schemeClr>
              </a:solidFill>
            </a:endParaRPr>
          </a:p>
          <a:p>
            <a:endParaRPr lang="en-NL" sz="1600" b="1" dirty="0">
              <a:solidFill>
                <a:schemeClr val="bg1">
                  <a:lumMod val="75000"/>
                </a:schemeClr>
              </a:solidFill>
            </a:endParaRPr>
          </a:p>
          <a:p>
            <a:r>
              <a:rPr lang="en-NL" sz="1600" b="1" dirty="0">
                <a:solidFill>
                  <a:schemeClr val="bg1">
                    <a:lumMod val="75000"/>
                  </a:schemeClr>
                </a:solidFill>
              </a:rPr>
              <a:t>13%</a:t>
            </a:r>
          </a:p>
          <a:p>
            <a:r>
              <a:rPr lang="en-NL" sz="1600" b="1" dirty="0">
                <a:solidFill>
                  <a:schemeClr val="bg1">
                    <a:lumMod val="75000"/>
                  </a:schemeClr>
                </a:solidFill>
              </a:rPr>
              <a:t>  6%</a:t>
            </a:r>
          </a:p>
          <a:p>
            <a:r>
              <a:rPr lang="en-NL" sz="1600" b="1" dirty="0">
                <a:solidFill>
                  <a:schemeClr val="bg1">
                    <a:lumMod val="75000"/>
                  </a:schemeClr>
                </a:solidFill>
              </a:rPr>
              <a:t>  2%</a:t>
            </a:r>
          </a:p>
        </p:txBody>
      </p:sp>
      <p:sp>
        <p:nvSpPr>
          <p:cNvPr id="7" name="TextBox 6">
            <a:extLst>
              <a:ext uri="{FF2B5EF4-FFF2-40B4-BE49-F238E27FC236}">
                <a16:creationId xmlns:a16="http://schemas.microsoft.com/office/drawing/2014/main" id="{3B4E39F1-572D-434B-873F-01BBC8717811}"/>
              </a:ext>
            </a:extLst>
          </p:cNvPr>
          <p:cNvSpPr txBox="1"/>
          <p:nvPr/>
        </p:nvSpPr>
        <p:spPr>
          <a:xfrm>
            <a:off x="936165" y="2586446"/>
            <a:ext cx="1088571" cy="3785652"/>
          </a:xfrm>
          <a:prstGeom prst="rect">
            <a:avLst/>
          </a:prstGeom>
          <a:noFill/>
        </p:spPr>
        <p:txBody>
          <a:bodyPr wrap="square" rtlCol="0">
            <a:spAutoFit/>
          </a:bodyPr>
          <a:lstStyle/>
          <a:p>
            <a:endParaRPr lang="en-NL" sz="1600" b="1" dirty="0">
              <a:solidFill>
                <a:schemeClr val="bg1">
                  <a:lumMod val="75000"/>
                </a:schemeClr>
              </a:solidFill>
            </a:endParaRPr>
          </a:p>
          <a:p>
            <a:endParaRPr lang="en-NL" sz="1600" b="1" dirty="0">
              <a:solidFill>
                <a:schemeClr val="bg1">
                  <a:lumMod val="75000"/>
                </a:schemeClr>
              </a:solidFill>
            </a:endParaRPr>
          </a:p>
          <a:p>
            <a:endParaRPr lang="en-NL" sz="1600" b="1" dirty="0">
              <a:solidFill>
                <a:schemeClr val="bg1">
                  <a:lumMod val="75000"/>
                </a:schemeClr>
              </a:solidFill>
            </a:endParaRPr>
          </a:p>
          <a:p>
            <a:r>
              <a:rPr lang="en-NL" sz="1600" b="1" dirty="0">
                <a:solidFill>
                  <a:schemeClr val="bg1">
                    <a:lumMod val="75000"/>
                  </a:schemeClr>
                </a:solidFill>
              </a:rPr>
              <a:t>58%</a:t>
            </a:r>
          </a:p>
          <a:p>
            <a:endParaRPr lang="en-NL" sz="1600" b="1" dirty="0">
              <a:solidFill>
                <a:schemeClr val="bg1">
                  <a:lumMod val="75000"/>
                </a:schemeClr>
              </a:solidFill>
            </a:endParaRPr>
          </a:p>
          <a:p>
            <a:endParaRPr lang="en-NL" sz="1600" b="1" dirty="0">
              <a:solidFill>
                <a:schemeClr val="bg1">
                  <a:lumMod val="75000"/>
                </a:schemeClr>
              </a:solidFill>
            </a:endParaRPr>
          </a:p>
          <a:p>
            <a:endParaRPr lang="en-NL" sz="1600" b="1" dirty="0">
              <a:solidFill>
                <a:schemeClr val="bg1">
                  <a:lumMod val="75000"/>
                </a:schemeClr>
              </a:solidFill>
            </a:endParaRPr>
          </a:p>
          <a:p>
            <a:endParaRPr lang="en-NL" sz="1600" b="1" dirty="0">
              <a:solidFill>
                <a:schemeClr val="bg1">
                  <a:lumMod val="75000"/>
                </a:schemeClr>
              </a:solidFill>
            </a:endParaRPr>
          </a:p>
          <a:p>
            <a:r>
              <a:rPr lang="en-NL" sz="1600" b="1" dirty="0">
                <a:solidFill>
                  <a:schemeClr val="bg1">
                    <a:lumMod val="75000"/>
                  </a:schemeClr>
                </a:solidFill>
              </a:rPr>
              <a:t>17%</a:t>
            </a:r>
          </a:p>
          <a:p>
            <a:endParaRPr lang="en-NL" sz="1600" b="1" dirty="0">
              <a:solidFill>
                <a:schemeClr val="bg1">
                  <a:lumMod val="75000"/>
                </a:schemeClr>
              </a:solidFill>
            </a:endParaRPr>
          </a:p>
          <a:p>
            <a:endParaRPr lang="en-NL" sz="1600" b="1" dirty="0">
              <a:solidFill>
                <a:schemeClr val="bg1">
                  <a:lumMod val="75000"/>
                </a:schemeClr>
              </a:solidFill>
            </a:endParaRPr>
          </a:p>
          <a:p>
            <a:r>
              <a:rPr lang="en-NL" sz="1600" b="1" dirty="0">
                <a:solidFill>
                  <a:schemeClr val="bg1">
                    <a:lumMod val="75000"/>
                  </a:schemeClr>
                </a:solidFill>
              </a:rPr>
              <a:t>17%</a:t>
            </a:r>
          </a:p>
          <a:p>
            <a:endParaRPr lang="en-NL" sz="1600" b="1" dirty="0">
              <a:solidFill>
                <a:schemeClr val="bg1">
                  <a:lumMod val="75000"/>
                </a:schemeClr>
              </a:solidFill>
            </a:endParaRPr>
          </a:p>
          <a:p>
            <a:r>
              <a:rPr lang="en-NL" sz="1600" b="1" dirty="0">
                <a:solidFill>
                  <a:schemeClr val="bg1">
                    <a:lumMod val="75000"/>
                  </a:schemeClr>
                </a:solidFill>
              </a:rPr>
              <a:t>  7%</a:t>
            </a:r>
          </a:p>
          <a:p>
            <a:r>
              <a:rPr lang="en-NL" sz="1600" b="1" dirty="0">
                <a:solidFill>
                  <a:schemeClr val="bg1">
                    <a:lumMod val="75000"/>
                  </a:schemeClr>
                </a:solidFill>
              </a:rPr>
              <a:t>  1%</a:t>
            </a:r>
          </a:p>
        </p:txBody>
      </p:sp>
      <p:sp>
        <p:nvSpPr>
          <p:cNvPr id="3" name="TextBox 2">
            <a:extLst>
              <a:ext uri="{FF2B5EF4-FFF2-40B4-BE49-F238E27FC236}">
                <a16:creationId xmlns:a16="http://schemas.microsoft.com/office/drawing/2014/main" id="{E81B6C8F-00BF-674F-93C6-D9E44F048A73}"/>
              </a:ext>
            </a:extLst>
          </p:cNvPr>
          <p:cNvSpPr txBox="1"/>
          <p:nvPr/>
        </p:nvSpPr>
        <p:spPr>
          <a:xfrm>
            <a:off x="1750946" y="3004459"/>
            <a:ext cx="8192331" cy="2800767"/>
          </a:xfrm>
          <a:prstGeom prst="rect">
            <a:avLst/>
          </a:prstGeom>
          <a:noFill/>
        </p:spPr>
        <p:txBody>
          <a:bodyPr wrap="square" rtlCol="0">
            <a:spAutoFit/>
          </a:bodyPr>
          <a:lstStyle/>
          <a:p>
            <a:pPr algn="ctr">
              <a:lnSpc>
                <a:spcPct val="150000"/>
              </a:lnSpc>
            </a:pPr>
            <a:r>
              <a:rPr lang="en-NL" sz="3200" b="1" dirty="0">
                <a:solidFill>
                  <a:srgbClr val="3207AA"/>
                </a:solidFill>
              </a:rPr>
              <a:t>22% changed their mind in the right direction</a:t>
            </a:r>
          </a:p>
          <a:p>
            <a:pPr algn="ctr">
              <a:lnSpc>
                <a:spcPct val="150000"/>
              </a:lnSpc>
            </a:pPr>
            <a:r>
              <a:rPr lang="en-NL" sz="3200" b="1" dirty="0">
                <a:solidFill>
                  <a:srgbClr val="3207AA"/>
                </a:solidFill>
              </a:rPr>
              <a:t>61% maintained previous attitude</a:t>
            </a:r>
          </a:p>
          <a:p>
            <a:pPr algn="ctr">
              <a:lnSpc>
                <a:spcPct val="150000"/>
              </a:lnSpc>
            </a:pPr>
            <a:r>
              <a:rPr lang="en-NL" sz="3200" b="1" dirty="0">
                <a:solidFill>
                  <a:srgbClr val="3207AA"/>
                </a:solidFill>
              </a:rPr>
              <a:t>17% got more confident in this conspiracy</a:t>
            </a:r>
          </a:p>
          <a:p>
            <a:pPr algn="ctr"/>
            <a:endParaRPr lang="en-NL" sz="3200" b="1" dirty="0">
              <a:solidFill>
                <a:srgbClr val="3207AA"/>
              </a:solidFill>
            </a:endParaRPr>
          </a:p>
        </p:txBody>
      </p:sp>
    </p:spTree>
    <p:extLst>
      <p:ext uri="{BB962C8B-B14F-4D97-AF65-F5344CB8AC3E}">
        <p14:creationId xmlns:p14="http://schemas.microsoft.com/office/powerpoint/2010/main" val="3894371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F2EA-E57B-DC4D-808B-25741106B0D9}"/>
              </a:ext>
            </a:extLst>
          </p:cNvPr>
          <p:cNvSpPr>
            <a:spLocks noGrp="1"/>
          </p:cNvSpPr>
          <p:nvPr>
            <p:ph type="title"/>
          </p:nvPr>
        </p:nvSpPr>
        <p:spPr>
          <a:xfrm>
            <a:off x="1041535" y="540265"/>
            <a:ext cx="7513742" cy="879577"/>
          </a:xfrm>
        </p:spPr>
        <p:txBody>
          <a:bodyPr/>
          <a:lstStyle/>
          <a:p>
            <a:r>
              <a:rPr lang="en-NL" b="1" u="sng" dirty="0"/>
              <a:t>Education</a:t>
            </a:r>
            <a:r>
              <a:rPr lang="en-NL" b="1" dirty="0"/>
              <a:t> is the arch enemy of misinformation and conspiracies</a:t>
            </a:r>
          </a:p>
        </p:txBody>
      </p:sp>
      <p:sp>
        <p:nvSpPr>
          <p:cNvPr id="5" name="Content Placeholder 4">
            <a:extLst>
              <a:ext uri="{FF2B5EF4-FFF2-40B4-BE49-F238E27FC236}">
                <a16:creationId xmlns:a16="http://schemas.microsoft.com/office/drawing/2014/main" id="{A9FF8144-4241-6641-92F4-255B9956DCBA}"/>
              </a:ext>
            </a:extLst>
          </p:cNvPr>
          <p:cNvSpPr>
            <a:spLocks noGrp="1"/>
          </p:cNvSpPr>
          <p:nvPr>
            <p:ph idx="1"/>
          </p:nvPr>
        </p:nvSpPr>
        <p:spPr/>
        <p:txBody>
          <a:bodyPr/>
          <a:lstStyle/>
          <a:p>
            <a:r>
              <a:rPr lang="en-US" b="1" dirty="0">
                <a:solidFill>
                  <a:schemeClr val="tx1"/>
                </a:solidFill>
              </a:rPr>
              <a:t>Education is our best weapon. </a:t>
            </a:r>
            <a:r>
              <a:rPr lang="en-US" dirty="0">
                <a:solidFill>
                  <a:schemeClr val="tx1"/>
                </a:solidFill>
              </a:rPr>
              <a:t>Higher education does not make one immune, but it does render one a lot less prone to being infected with popular misbeliefs.</a:t>
            </a:r>
          </a:p>
          <a:p>
            <a:pPr marL="9002" indent="0">
              <a:buNone/>
            </a:pPr>
            <a:endParaRPr lang="en-US" dirty="0">
              <a:solidFill>
                <a:schemeClr val="tx1"/>
              </a:solidFill>
            </a:endParaRPr>
          </a:p>
          <a:p>
            <a:r>
              <a:rPr lang="en-US" b="1" dirty="0">
                <a:solidFill>
                  <a:schemeClr val="tx1"/>
                </a:solidFill>
              </a:rPr>
              <a:t>Older people (60+) </a:t>
            </a:r>
            <a:r>
              <a:rPr lang="en-US" dirty="0">
                <a:solidFill>
                  <a:schemeClr val="tx1"/>
                </a:solidFill>
              </a:rPr>
              <a:t>with lower levels of education are less likely to believe conspiracy theories compared to their younger peers. Higher age has a </a:t>
            </a:r>
            <a:r>
              <a:rPr lang="en-US" b="1" dirty="0">
                <a:solidFill>
                  <a:schemeClr val="tx1"/>
                </a:solidFill>
              </a:rPr>
              <a:t>similar effect to an additional level of education </a:t>
            </a:r>
            <a:r>
              <a:rPr lang="en-US" dirty="0">
                <a:solidFill>
                  <a:schemeClr val="tx1"/>
                </a:solidFill>
              </a:rPr>
              <a:t>on resilience to misbeliefs. </a:t>
            </a:r>
            <a:endParaRPr lang="en-NL" dirty="0">
              <a:solidFill>
                <a:schemeClr val="tx1"/>
              </a:solidFill>
            </a:endParaRPr>
          </a:p>
        </p:txBody>
      </p:sp>
    </p:spTree>
    <p:extLst>
      <p:ext uri="{BB962C8B-B14F-4D97-AF65-F5344CB8AC3E}">
        <p14:creationId xmlns:p14="http://schemas.microsoft.com/office/powerpoint/2010/main" val="225251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p:txBody>
          <a:bodyPr/>
          <a:lstStyle/>
          <a:p>
            <a:r>
              <a:rPr lang="nb-NO" sz="4400" b="1" dirty="0"/>
              <a:t>Who </a:t>
            </a:r>
            <a:r>
              <a:rPr lang="nb-NO" sz="4400" b="1" dirty="0" err="1"/>
              <a:t>changes</a:t>
            </a:r>
            <a:r>
              <a:rPr lang="nb-NO" sz="4400" b="1" dirty="0"/>
              <a:t> and </a:t>
            </a:r>
            <a:r>
              <a:rPr lang="nb-NO" sz="4400" b="1" dirty="0" err="1"/>
              <a:t>why</a:t>
            </a:r>
            <a:r>
              <a:rPr lang="nb-NO" sz="4400" b="1" dirty="0"/>
              <a:t>?</a:t>
            </a:r>
          </a:p>
        </p:txBody>
      </p:sp>
      <p:sp>
        <p:nvSpPr>
          <p:cNvPr id="6" name="Plassholder for innhold 4">
            <a:extLst>
              <a:ext uri="{FF2B5EF4-FFF2-40B4-BE49-F238E27FC236}">
                <a16:creationId xmlns:a16="http://schemas.microsoft.com/office/drawing/2014/main" id="{55F82FD4-50E2-42D1-B259-ED1FF9058C5C}"/>
              </a:ext>
            </a:extLst>
          </p:cNvPr>
          <p:cNvSpPr>
            <a:spLocks noGrp="1"/>
          </p:cNvSpPr>
          <p:nvPr>
            <p:ph idx="1"/>
          </p:nvPr>
        </p:nvSpPr>
        <p:spPr>
          <a:xfrm>
            <a:off x="1531034" y="1987909"/>
            <a:ext cx="8416083" cy="3991890"/>
          </a:xfrm>
        </p:spPr>
        <p:txBody>
          <a:bodyPr vert="horz" lIns="0" tIns="0" rIns="0" bIns="0" rtlCol="0" anchor="t">
            <a:normAutofit/>
          </a:bodyPr>
          <a:lstStyle/>
          <a:p>
            <a:pPr marL="8890" indent="0" algn="ctr">
              <a:buNone/>
            </a:pPr>
            <a:r>
              <a:rPr lang="en-US" sz="3200" dirty="0"/>
              <a:t>Research Question:</a:t>
            </a:r>
            <a:endParaRPr lang="en-US" sz="3200" dirty="0">
              <a:cs typeface="Calibri"/>
            </a:endParaRPr>
          </a:p>
          <a:p>
            <a:pPr marL="8890" indent="0">
              <a:buNone/>
            </a:pPr>
            <a:endParaRPr lang="en-US" sz="3600" dirty="0">
              <a:cs typeface="Calibri"/>
            </a:endParaRPr>
          </a:p>
          <a:p>
            <a:pPr marL="278765" indent="-269875">
              <a:buFont typeface="Arial" panose="020B0604020202020204" pitchFamily="34" charset="0"/>
              <a:buChar char="•"/>
            </a:pPr>
            <a:r>
              <a:rPr lang="en-US" sz="3600" dirty="0"/>
              <a:t>Under what </a:t>
            </a:r>
            <a:r>
              <a:rPr lang="en-US" sz="3600" i="1" dirty="0"/>
              <a:t>conditions </a:t>
            </a:r>
            <a:r>
              <a:rPr lang="en-US" sz="3600" dirty="0"/>
              <a:t>– and by which </a:t>
            </a:r>
            <a:r>
              <a:rPr lang="en-US" sz="3600" i="1" dirty="0"/>
              <a:t>mechanisms </a:t>
            </a:r>
            <a:r>
              <a:rPr lang="en-US" sz="3600" dirty="0"/>
              <a:t>– do misinformation, stigma, and anxiety spread among Norwegians in the wake of a pandemic (or other crisis)?</a:t>
            </a:r>
            <a:endParaRPr lang="en-US" sz="3600" dirty="0">
              <a:cs typeface="Calibri"/>
            </a:endParaRPr>
          </a:p>
          <a:p>
            <a:pPr marL="278765" indent="-269875">
              <a:buFont typeface="Arial" panose="020B0604020202020204" pitchFamily="34" charset="0"/>
              <a:buChar char="•"/>
            </a:pPr>
            <a:endParaRPr lang="nb-NO" sz="3600" dirty="0">
              <a:cs typeface="Calibri"/>
            </a:endParaRPr>
          </a:p>
          <a:p>
            <a:pPr marL="8890" indent="0">
              <a:buNone/>
            </a:pPr>
            <a:endParaRPr lang="nb-NO" sz="3600" dirty="0">
              <a:cs typeface="Calibri"/>
            </a:endParaRPr>
          </a:p>
        </p:txBody>
      </p:sp>
    </p:spTree>
    <p:extLst>
      <p:ext uri="{BB962C8B-B14F-4D97-AF65-F5344CB8AC3E}">
        <p14:creationId xmlns:p14="http://schemas.microsoft.com/office/powerpoint/2010/main" val="2209639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a:xfrm>
            <a:off x="1041535" y="540265"/>
            <a:ext cx="7357747" cy="879577"/>
          </a:xfrm>
        </p:spPr>
        <p:txBody>
          <a:bodyPr/>
          <a:lstStyle/>
          <a:p>
            <a:r>
              <a:rPr lang="nb-NO" sz="4400" b="1" dirty="0" err="1"/>
              <a:t>Simulating</a:t>
            </a:r>
            <a:r>
              <a:rPr lang="nb-NO" sz="4400" b="1" dirty="0"/>
              <a:t> </a:t>
            </a:r>
            <a:r>
              <a:rPr lang="nb-NO" sz="4400" b="1" dirty="0" err="1"/>
              <a:t>Emotional</a:t>
            </a:r>
            <a:r>
              <a:rPr lang="nb-NO" sz="4400" b="1" dirty="0"/>
              <a:t> </a:t>
            </a:r>
            <a:r>
              <a:rPr lang="nb-NO" sz="4400" b="1" dirty="0" err="1"/>
              <a:t>Contagion</a:t>
            </a:r>
            <a:endParaRPr lang="nb-NO" sz="4400" b="1" dirty="0"/>
          </a:p>
        </p:txBody>
      </p:sp>
      <p:sp>
        <p:nvSpPr>
          <p:cNvPr id="6" name="TextBox 5">
            <a:extLst>
              <a:ext uri="{FF2B5EF4-FFF2-40B4-BE49-F238E27FC236}">
                <a16:creationId xmlns:a16="http://schemas.microsoft.com/office/drawing/2014/main" id="{E94B2ED5-A0C1-4E98-9043-67A69DFEA31D}"/>
              </a:ext>
            </a:extLst>
          </p:cNvPr>
          <p:cNvSpPr txBox="1"/>
          <p:nvPr/>
        </p:nvSpPr>
        <p:spPr>
          <a:xfrm>
            <a:off x="1976404" y="1739136"/>
            <a:ext cx="4887220" cy="1077218"/>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cs typeface="Calibri"/>
              </a:rPr>
              <a:t>Spread of Anxiety, Misinformation and Stigma</a:t>
            </a:r>
            <a:endParaRPr lang="en-US" dirty="0"/>
          </a:p>
        </p:txBody>
      </p:sp>
      <p:sp>
        <p:nvSpPr>
          <p:cNvPr id="7" name="TextBox 6">
            <a:extLst>
              <a:ext uri="{FF2B5EF4-FFF2-40B4-BE49-F238E27FC236}">
                <a16:creationId xmlns:a16="http://schemas.microsoft.com/office/drawing/2014/main" id="{D1A6672C-A1D6-4CE1-92BE-C68956B8EA9C}"/>
              </a:ext>
            </a:extLst>
          </p:cNvPr>
          <p:cNvSpPr txBox="1"/>
          <p:nvPr/>
        </p:nvSpPr>
        <p:spPr>
          <a:xfrm>
            <a:off x="4421331" y="3460172"/>
            <a:ext cx="1279814" cy="707886"/>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cs typeface="Calibri"/>
              </a:rPr>
              <a:t>Computer Sciences</a:t>
            </a:r>
            <a:endParaRPr lang="en-US">
              <a:cs typeface="Calibri"/>
            </a:endParaRPr>
          </a:p>
        </p:txBody>
      </p:sp>
      <p:sp>
        <p:nvSpPr>
          <p:cNvPr id="8" name="TextBox 7">
            <a:extLst>
              <a:ext uri="{FF2B5EF4-FFF2-40B4-BE49-F238E27FC236}">
                <a16:creationId xmlns:a16="http://schemas.microsoft.com/office/drawing/2014/main" id="{9C18CCB4-44D4-46EE-8622-FCC4D44951A3}"/>
              </a:ext>
            </a:extLst>
          </p:cNvPr>
          <p:cNvSpPr txBox="1"/>
          <p:nvPr/>
        </p:nvSpPr>
        <p:spPr>
          <a:xfrm>
            <a:off x="1403018" y="3432958"/>
            <a:ext cx="1149928" cy="729155"/>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cs typeface="Calibri"/>
              </a:rPr>
              <a:t>Social Sciences</a:t>
            </a:r>
            <a:endParaRPr lang="en-US"/>
          </a:p>
        </p:txBody>
      </p:sp>
      <p:sp>
        <p:nvSpPr>
          <p:cNvPr id="9" name="TextBox 8">
            <a:extLst>
              <a:ext uri="{FF2B5EF4-FFF2-40B4-BE49-F238E27FC236}">
                <a16:creationId xmlns:a16="http://schemas.microsoft.com/office/drawing/2014/main" id="{08DF71F7-FC31-4FF9-9FB9-BA8C300184A2}"/>
              </a:ext>
            </a:extLst>
          </p:cNvPr>
          <p:cNvSpPr txBox="1"/>
          <p:nvPr/>
        </p:nvSpPr>
        <p:spPr>
          <a:xfrm>
            <a:off x="6040581" y="3468831"/>
            <a:ext cx="1383723" cy="707886"/>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cs typeface="Calibri"/>
              </a:rPr>
              <a:t>Humanities Disciplines</a:t>
            </a:r>
          </a:p>
        </p:txBody>
      </p:sp>
      <p:sp>
        <p:nvSpPr>
          <p:cNvPr id="10" name="TextBox 9">
            <a:extLst>
              <a:ext uri="{FF2B5EF4-FFF2-40B4-BE49-F238E27FC236}">
                <a16:creationId xmlns:a16="http://schemas.microsoft.com/office/drawing/2014/main" id="{EFFC74DE-08B8-44F0-A0E2-7B8DF60358FE}"/>
              </a:ext>
            </a:extLst>
          </p:cNvPr>
          <p:cNvSpPr txBox="1"/>
          <p:nvPr/>
        </p:nvSpPr>
        <p:spPr>
          <a:xfrm>
            <a:off x="2914647" y="3468830"/>
            <a:ext cx="1175904" cy="707886"/>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cs typeface="Calibri"/>
              </a:rPr>
              <a:t>Natural Sciences</a:t>
            </a:r>
            <a:endParaRPr lang="en-US"/>
          </a:p>
        </p:txBody>
      </p:sp>
      <p:cxnSp>
        <p:nvCxnSpPr>
          <p:cNvPr id="11" name="Straight Arrow Connector 10">
            <a:extLst>
              <a:ext uri="{FF2B5EF4-FFF2-40B4-BE49-F238E27FC236}">
                <a16:creationId xmlns:a16="http://schemas.microsoft.com/office/drawing/2014/main" id="{7F7B0956-B210-4CBB-8790-B203FBAC102F}"/>
              </a:ext>
            </a:extLst>
          </p:cNvPr>
          <p:cNvCxnSpPr/>
          <p:nvPr/>
        </p:nvCxnSpPr>
        <p:spPr>
          <a:xfrm>
            <a:off x="4933084" y="2982479"/>
            <a:ext cx="1154" cy="336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6B9535D-20D2-44AB-8CB3-B88AE0D25E45}"/>
              </a:ext>
            </a:extLst>
          </p:cNvPr>
          <p:cNvCxnSpPr>
            <a:cxnSpLocks/>
          </p:cNvCxnSpPr>
          <p:nvPr/>
        </p:nvCxnSpPr>
        <p:spPr>
          <a:xfrm>
            <a:off x="3439679" y="3020579"/>
            <a:ext cx="13854" cy="341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6EAB1A2-39DC-4F30-824F-8FCFFC9E034B}"/>
              </a:ext>
            </a:extLst>
          </p:cNvPr>
          <p:cNvCxnSpPr>
            <a:cxnSpLocks/>
          </p:cNvCxnSpPr>
          <p:nvPr/>
        </p:nvCxnSpPr>
        <p:spPr>
          <a:xfrm>
            <a:off x="5868266" y="3002107"/>
            <a:ext cx="455468" cy="3775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9E753A6-8FB8-4EFA-BFDE-1D0DDF64DC1F}"/>
              </a:ext>
            </a:extLst>
          </p:cNvPr>
          <p:cNvCxnSpPr>
            <a:cxnSpLocks/>
          </p:cNvCxnSpPr>
          <p:nvPr/>
        </p:nvCxnSpPr>
        <p:spPr>
          <a:xfrm flipH="1">
            <a:off x="2435801" y="3002106"/>
            <a:ext cx="332510" cy="299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5677EA9-A579-4817-8E6F-8649176084F4}"/>
              </a:ext>
            </a:extLst>
          </p:cNvPr>
          <p:cNvCxnSpPr>
            <a:cxnSpLocks/>
          </p:cNvCxnSpPr>
          <p:nvPr/>
        </p:nvCxnSpPr>
        <p:spPr>
          <a:xfrm flipH="1">
            <a:off x="4930197" y="4466069"/>
            <a:ext cx="11546" cy="298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11EBBF4-987C-41B5-8BF7-8C7F17A6D4F9}"/>
              </a:ext>
            </a:extLst>
          </p:cNvPr>
          <p:cNvCxnSpPr>
            <a:cxnSpLocks/>
          </p:cNvCxnSpPr>
          <p:nvPr/>
        </p:nvCxnSpPr>
        <p:spPr>
          <a:xfrm>
            <a:off x="3461038" y="4491469"/>
            <a:ext cx="13854" cy="290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81F87B7-FF25-4362-A2A7-AFC62CBBA9C2}"/>
              </a:ext>
            </a:extLst>
          </p:cNvPr>
          <p:cNvCxnSpPr>
            <a:cxnSpLocks/>
          </p:cNvCxnSpPr>
          <p:nvPr/>
        </p:nvCxnSpPr>
        <p:spPr>
          <a:xfrm>
            <a:off x="2032289" y="4422197"/>
            <a:ext cx="455468" cy="3775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4E63D4C-C4E9-48ED-857E-116FF5CA3265}"/>
              </a:ext>
            </a:extLst>
          </p:cNvPr>
          <p:cNvCxnSpPr>
            <a:cxnSpLocks/>
          </p:cNvCxnSpPr>
          <p:nvPr/>
        </p:nvCxnSpPr>
        <p:spPr>
          <a:xfrm flipH="1">
            <a:off x="6211165" y="4422196"/>
            <a:ext cx="332510" cy="299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7860A74-AD1F-4B49-ABA1-C43012822BBC}"/>
              </a:ext>
            </a:extLst>
          </p:cNvPr>
          <p:cNvSpPr txBox="1"/>
          <p:nvPr/>
        </p:nvSpPr>
        <p:spPr>
          <a:xfrm>
            <a:off x="2507671" y="5001490"/>
            <a:ext cx="3695699" cy="1077218"/>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cs typeface="Calibri"/>
              </a:rPr>
              <a:t>Artificial Society (Digital Twin)</a:t>
            </a:r>
            <a:endParaRPr lang="en-US" dirty="0"/>
          </a:p>
        </p:txBody>
      </p:sp>
      <p:sp>
        <p:nvSpPr>
          <p:cNvPr id="22" name="Arrow: Curved Right 21">
            <a:extLst>
              <a:ext uri="{FF2B5EF4-FFF2-40B4-BE49-F238E27FC236}">
                <a16:creationId xmlns:a16="http://schemas.microsoft.com/office/drawing/2014/main" id="{815DE902-3E35-4CAA-96E6-B23C352F95BE}"/>
              </a:ext>
            </a:extLst>
          </p:cNvPr>
          <p:cNvSpPr/>
          <p:nvPr/>
        </p:nvSpPr>
        <p:spPr>
          <a:xfrm rot="10800000">
            <a:off x="7713532" y="2186560"/>
            <a:ext cx="1272885" cy="332509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6E7ECF49-5EBC-4F49-9DE3-0A218A780E8F}"/>
              </a:ext>
            </a:extLst>
          </p:cNvPr>
          <p:cNvSpPr txBox="1"/>
          <p:nvPr/>
        </p:nvSpPr>
        <p:spPr>
          <a:xfrm>
            <a:off x="9348353" y="3217717"/>
            <a:ext cx="1704109" cy="1323439"/>
          </a:xfrm>
          <a:prstGeom prst="rect">
            <a:avLst/>
          </a:prstGeom>
          <a:noFill/>
          <a:ln>
            <a:solidFill>
              <a:srgbClr val="3207A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cs typeface="Calibri"/>
              </a:rPr>
              <a:t>Testing Hypotheses and Policy Interventions</a:t>
            </a:r>
            <a:endParaRPr lang="en-US"/>
          </a:p>
        </p:txBody>
      </p:sp>
    </p:spTree>
    <p:extLst>
      <p:ext uri="{BB962C8B-B14F-4D97-AF65-F5344CB8AC3E}">
        <p14:creationId xmlns:p14="http://schemas.microsoft.com/office/powerpoint/2010/main" val="3094052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FB2A755-FD0B-46F5-8F75-8ABDD9DAF824}"/>
              </a:ext>
            </a:extLst>
          </p:cNvPr>
          <p:cNvSpPr>
            <a:spLocks noGrp="1"/>
          </p:cNvSpPr>
          <p:nvPr>
            <p:ph type="title"/>
          </p:nvPr>
        </p:nvSpPr>
        <p:spPr/>
        <p:txBody>
          <a:bodyPr/>
          <a:lstStyle/>
          <a:p>
            <a:r>
              <a:rPr lang="nb-NO" sz="4400" b="1" dirty="0"/>
              <a:t>CMSS </a:t>
            </a:r>
            <a:r>
              <a:rPr lang="nb-NO" sz="4400" b="1" dirty="0" err="1"/>
              <a:t>mission</a:t>
            </a:r>
            <a:endParaRPr lang="nb-NO" sz="4400" b="1" dirty="0"/>
          </a:p>
        </p:txBody>
      </p:sp>
      <p:sp>
        <p:nvSpPr>
          <p:cNvPr id="5" name="Plassholder for innhold 4">
            <a:extLst>
              <a:ext uri="{FF2B5EF4-FFF2-40B4-BE49-F238E27FC236}">
                <a16:creationId xmlns:a16="http://schemas.microsoft.com/office/drawing/2014/main" id="{C48D8326-99E9-4013-A87E-3F431F6CFE60}"/>
              </a:ext>
            </a:extLst>
          </p:cNvPr>
          <p:cNvSpPr>
            <a:spLocks noGrp="1"/>
          </p:cNvSpPr>
          <p:nvPr>
            <p:ph idx="1"/>
          </p:nvPr>
        </p:nvSpPr>
        <p:spPr>
          <a:xfrm>
            <a:off x="2347918" y="2417712"/>
            <a:ext cx="7097739" cy="3991890"/>
          </a:xfrm>
        </p:spPr>
        <p:txBody>
          <a:bodyPr vert="horz" lIns="0" tIns="0" rIns="0" bIns="0" rtlCol="0" anchor="t">
            <a:normAutofit/>
          </a:bodyPr>
          <a:lstStyle/>
          <a:p>
            <a:pPr marL="278765" indent="-269875">
              <a:buFont typeface="Arial" panose="020B0604020202020204" pitchFamily="34" charset="0"/>
              <a:buChar char="•"/>
            </a:pPr>
            <a:r>
              <a:rPr lang="en-US" sz="3600" dirty="0"/>
              <a:t>We work with transdisciplinary teams to co-create conceptual and computational models for analyzing and predicting societal change. </a:t>
            </a:r>
            <a:endParaRPr lang="nb-NO" sz="3600" dirty="0">
              <a:cs typeface="Calibri"/>
            </a:endParaRPr>
          </a:p>
          <a:p>
            <a:pPr marL="278765" indent="-269875">
              <a:buFont typeface="Arial" panose="020B0604020202020204" pitchFamily="34" charset="0"/>
              <a:buChar char="•"/>
            </a:pPr>
            <a:endParaRPr lang="nb-NO" sz="3600" dirty="0">
              <a:cs typeface="Calibri"/>
            </a:endParaRPr>
          </a:p>
          <a:p>
            <a:pPr marL="278765" indent="-269875">
              <a:buFont typeface="Arial" panose="020B0604020202020204" pitchFamily="34" charset="0"/>
              <a:buChar char="•"/>
            </a:pPr>
            <a:endParaRPr lang="nb-NO" sz="3600" dirty="0">
              <a:cs typeface="Calibri"/>
            </a:endParaRPr>
          </a:p>
          <a:p>
            <a:pPr marL="8890" indent="0">
              <a:buNone/>
            </a:pPr>
            <a:endParaRPr lang="nb-NO" sz="3600" dirty="0">
              <a:cs typeface="Calibri"/>
            </a:endParaRPr>
          </a:p>
          <a:p>
            <a:pPr marL="8890" indent="0">
              <a:buNone/>
            </a:pPr>
            <a:endParaRPr lang="nb-NO" sz="3600" dirty="0">
              <a:cs typeface="Calibri"/>
            </a:endParaRPr>
          </a:p>
        </p:txBody>
      </p:sp>
    </p:spTree>
    <p:extLst>
      <p:ext uri="{BB962C8B-B14F-4D97-AF65-F5344CB8AC3E}">
        <p14:creationId xmlns:p14="http://schemas.microsoft.com/office/powerpoint/2010/main" val="957107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0C8ED75-FF2A-4C3A-9138-93E03FA3E61B}"/>
              </a:ext>
            </a:extLst>
          </p:cNvPr>
          <p:cNvSpPr>
            <a:spLocks noGrp="1"/>
          </p:cNvSpPr>
          <p:nvPr>
            <p:ph type="body" sz="quarter" idx="11"/>
          </p:nvPr>
        </p:nvSpPr>
        <p:spPr/>
        <p:txBody>
          <a:bodyPr/>
          <a:lstStyle/>
          <a:p>
            <a:r>
              <a:rPr lang="nb-NO"/>
              <a:t>norceresearch.no</a:t>
            </a:r>
          </a:p>
        </p:txBody>
      </p:sp>
      <p:sp>
        <p:nvSpPr>
          <p:cNvPr id="3" name="Plassholder for tekst 2">
            <a:extLst>
              <a:ext uri="{FF2B5EF4-FFF2-40B4-BE49-F238E27FC236}">
                <a16:creationId xmlns:a16="http://schemas.microsoft.com/office/drawing/2014/main" id="{CF1A8C60-4DF9-430D-9F70-7F242FE6BC07}"/>
              </a:ext>
            </a:extLst>
          </p:cNvPr>
          <p:cNvSpPr>
            <a:spLocks noGrp="1"/>
          </p:cNvSpPr>
          <p:nvPr>
            <p:ph type="body" sz="quarter" idx="12"/>
          </p:nvPr>
        </p:nvSpPr>
        <p:spPr/>
        <p:txBody>
          <a:bodyPr/>
          <a:lstStyle/>
          <a:p>
            <a:r>
              <a:rPr lang="nb-NO"/>
              <a:t>@</a:t>
            </a:r>
            <a:r>
              <a:rPr lang="nb-NO" err="1"/>
              <a:t>NORCEresearch</a:t>
            </a:r>
            <a:r>
              <a:rPr lang="nb-NO"/>
              <a:t> </a:t>
            </a:r>
          </a:p>
        </p:txBody>
      </p:sp>
      <p:sp>
        <p:nvSpPr>
          <p:cNvPr id="4" name="Tittel 3">
            <a:extLst>
              <a:ext uri="{FF2B5EF4-FFF2-40B4-BE49-F238E27FC236}">
                <a16:creationId xmlns:a16="http://schemas.microsoft.com/office/drawing/2014/main" id="{5AFD8ABD-664A-4AE9-89AF-306F6FEC1258}"/>
              </a:ext>
            </a:extLst>
          </p:cNvPr>
          <p:cNvSpPr>
            <a:spLocks noGrp="1"/>
          </p:cNvSpPr>
          <p:nvPr>
            <p:ph type="ctrTitle"/>
          </p:nvPr>
        </p:nvSpPr>
        <p:spPr>
          <a:xfrm>
            <a:off x="4934677" y="617026"/>
            <a:ext cx="6956349" cy="2387600"/>
          </a:xfrm>
        </p:spPr>
        <p:txBody>
          <a:bodyPr/>
          <a:lstStyle/>
          <a:p>
            <a:r>
              <a:rPr lang="nb-NO" sz="7200"/>
              <a:t>Q&amp;A</a:t>
            </a:r>
          </a:p>
        </p:txBody>
      </p:sp>
      <p:sp>
        <p:nvSpPr>
          <p:cNvPr id="5" name="Undertittel 4">
            <a:extLst>
              <a:ext uri="{FF2B5EF4-FFF2-40B4-BE49-F238E27FC236}">
                <a16:creationId xmlns:a16="http://schemas.microsoft.com/office/drawing/2014/main" id="{C4FA9343-A8FB-4E91-A67B-159A4437A84B}"/>
              </a:ext>
            </a:extLst>
          </p:cNvPr>
          <p:cNvSpPr>
            <a:spLocks noGrp="1"/>
          </p:cNvSpPr>
          <p:nvPr>
            <p:ph type="subTitle" idx="1"/>
          </p:nvPr>
        </p:nvSpPr>
        <p:spPr>
          <a:xfrm>
            <a:off x="1123434" y="4116045"/>
            <a:ext cx="5964895" cy="384765"/>
          </a:xfrm>
        </p:spPr>
        <p:txBody>
          <a:bodyPr/>
          <a:lstStyle/>
          <a:p>
            <a:r>
              <a:rPr lang="nb-NO" dirty="0"/>
              <a:t>F. LeRon Shults</a:t>
            </a:r>
          </a:p>
        </p:txBody>
      </p:sp>
      <p:sp>
        <p:nvSpPr>
          <p:cNvPr id="6" name="Plassholder for tekst 5">
            <a:extLst>
              <a:ext uri="{FF2B5EF4-FFF2-40B4-BE49-F238E27FC236}">
                <a16:creationId xmlns:a16="http://schemas.microsoft.com/office/drawing/2014/main" id="{AFC5FDFF-AE6E-489D-ADBB-EF3F7D4A53B9}"/>
              </a:ext>
            </a:extLst>
          </p:cNvPr>
          <p:cNvSpPr>
            <a:spLocks noGrp="1"/>
          </p:cNvSpPr>
          <p:nvPr>
            <p:ph type="body" sz="quarter" idx="10"/>
          </p:nvPr>
        </p:nvSpPr>
        <p:spPr/>
        <p:txBody>
          <a:bodyPr/>
          <a:lstStyle/>
          <a:p>
            <a:r>
              <a:rPr lang="nb-NO" dirty="0"/>
              <a:t>lesh@norceresearch.no</a:t>
            </a:r>
          </a:p>
        </p:txBody>
      </p:sp>
    </p:spTree>
    <p:extLst>
      <p:ext uri="{BB962C8B-B14F-4D97-AF65-F5344CB8AC3E}">
        <p14:creationId xmlns:p14="http://schemas.microsoft.com/office/powerpoint/2010/main" val="814068903"/>
      </p:ext>
    </p:extLst>
  </p:cSld>
  <p:clrMapOvr>
    <a:masterClrMapping/>
  </p:clrMapOvr>
</p:sld>
</file>

<file path=ppt/theme/theme1.xml><?xml version="1.0" encoding="utf-8"?>
<a:theme xmlns:a="http://schemas.openxmlformats.org/drawingml/2006/main" name="Office-tema">
  <a:themeElements>
    <a:clrScheme name="NORCE">
      <a:dk1>
        <a:sysClr val="windowText" lastClr="000000"/>
      </a:dk1>
      <a:lt1>
        <a:sysClr val="window" lastClr="FFFFFF"/>
      </a:lt1>
      <a:dk2>
        <a:srgbClr val="44546A"/>
      </a:dk2>
      <a:lt2>
        <a:srgbClr val="E7E6E6"/>
      </a:lt2>
      <a:accent1>
        <a:srgbClr val="360DAF"/>
      </a:accent1>
      <a:accent2>
        <a:srgbClr val="5FFF95"/>
      </a:accent2>
      <a:accent3>
        <a:srgbClr val="40ADA5"/>
      </a:accent3>
      <a:accent4>
        <a:srgbClr val="FCDBD5"/>
      </a:accent4>
      <a:accent5>
        <a:srgbClr val="060456"/>
      </a:accent5>
      <a:accent6>
        <a:srgbClr val="F55755"/>
      </a:accent6>
      <a:hlink>
        <a:srgbClr val="0563C1"/>
      </a:hlink>
      <a:folHlink>
        <a:srgbClr val="954F72"/>
      </a:folHlink>
    </a:clrScheme>
    <a:fontScheme name="NORCE">
      <a:majorFont>
        <a:latin typeface="Calibri Light"/>
        <a:ea typeface=""/>
        <a:cs typeface=""/>
      </a:majorFont>
      <a:minorFont>
        <a:latin typeface="Calibri"/>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ce_presentasjonsmal" id="{211A835D-0EBC-6C40-B95C-CE1C7369CE97}" vid="{08E4D68B-CC24-094F-A80B-9E9F15FD3C85}"/>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ank slide">
  <a:themeElements>
    <a:clrScheme name="NORCE">
      <a:dk1>
        <a:sysClr val="windowText" lastClr="000000"/>
      </a:dk1>
      <a:lt1>
        <a:sysClr val="window" lastClr="FFFFFF"/>
      </a:lt1>
      <a:dk2>
        <a:srgbClr val="44546A"/>
      </a:dk2>
      <a:lt2>
        <a:srgbClr val="E7E6E6"/>
      </a:lt2>
      <a:accent1>
        <a:srgbClr val="360DAF"/>
      </a:accent1>
      <a:accent2>
        <a:srgbClr val="5FFF95"/>
      </a:accent2>
      <a:accent3>
        <a:srgbClr val="40ADA5"/>
      </a:accent3>
      <a:accent4>
        <a:srgbClr val="FCDBD5"/>
      </a:accent4>
      <a:accent5>
        <a:srgbClr val="060456"/>
      </a:accent5>
      <a:accent6>
        <a:srgbClr val="F55755"/>
      </a:accent6>
      <a:hlink>
        <a:srgbClr val="0563C1"/>
      </a:hlink>
      <a:folHlink>
        <a:srgbClr val="954F72"/>
      </a:folHlink>
    </a:clrScheme>
    <a:fontScheme name="NORCE">
      <a:majorFont>
        <a:latin typeface="Calibri Light"/>
        <a:ea typeface=""/>
        <a:cs typeface=""/>
      </a:majorFont>
      <a:minorFont>
        <a:latin typeface="Calibri"/>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ce_presentasjonsmal" id="{211A835D-0EBC-6C40-B95C-CE1C7369CE97}" vid="{08E4D68B-CC24-094F-A80B-9E9F15FD3C85}"/>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F964BE87E1A549B5228C991E007E1D" ma:contentTypeVersion="9" ma:contentTypeDescription="Create a new document." ma:contentTypeScope="" ma:versionID="c2910923a31e86eed082994e1b62a676">
  <xsd:schema xmlns:xsd="http://www.w3.org/2001/XMLSchema" xmlns:xs="http://www.w3.org/2001/XMLSchema" xmlns:p="http://schemas.microsoft.com/office/2006/metadata/properties" xmlns:ns2="0443d48f-fc28-4bd0-8b69-c8deb15b9a11" xmlns:ns3="eda12d2e-9e8b-4c0c-822e-007108c16477" targetNamespace="http://schemas.microsoft.com/office/2006/metadata/properties" ma:root="true" ma:fieldsID="511065bb3a8f74ffbdb6fc90a18347b8" ns2:_="" ns3:_="">
    <xsd:import namespace="0443d48f-fc28-4bd0-8b69-c8deb15b9a11"/>
    <xsd:import namespace="eda12d2e-9e8b-4c0c-822e-007108c1647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43d48f-fc28-4bd0-8b69-c8deb15b9a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a12d2e-9e8b-4c0c-822e-007108c1647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B924FF2-03AA-451D-86CD-173E4A2B1DAA}">
  <ds:schemaRefs>
    <ds:schemaRef ds:uri="0443d48f-fc28-4bd0-8b69-c8deb15b9a11"/>
    <ds:schemaRef ds:uri="eda12d2e-9e8b-4c0c-822e-007108c1647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41D8DDD-AC4C-44E2-BD1D-C1AEE747F8C1}">
  <ds:schemaRefs>
    <ds:schemaRef ds:uri="http://schemas.microsoft.com/sharepoint/v3/contenttype/forms"/>
  </ds:schemaRefs>
</ds:datastoreItem>
</file>

<file path=customXml/itemProps3.xml><?xml version="1.0" encoding="utf-8"?>
<ds:datastoreItem xmlns:ds="http://schemas.openxmlformats.org/officeDocument/2006/customXml" ds:itemID="{87E99B59-8919-4F23-BF88-8A292C2AC2CF}">
  <ds:schemaRefs>
    <ds:schemaRef ds:uri="0443d48f-fc28-4bd0-8b69-c8deb15b9a11"/>
    <ds:schemaRef ds:uri="eda12d2e-9e8b-4c0c-822e-007108c1647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1109</TotalTime>
  <Words>825</Words>
  <Application>Microsoft Office PowerPoint</Application>
  <PresentationFormat>Widescreen</PresentationFormat>
  <Paragraphs>176</Paragraphs>
  <Slides>17</Slides>
  <Notes>16</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17</vt:i4>
      </vt:variant>
    </vt:vector>
  </HeadingPairs>
  <TitlesOfParts>
    <vt:vector size="24" baseType="lpstr">
      <vt:lpstr>Arial</vt:lpstr>
      <vt:lpstr>Calibri</vt:lpstr>
      <vt:lpstr>Calibri Light</vt:lpstr>
      <vt:lpstr>Office-tema</vt:lpstr>
      <vt:lpstr>1_Custom Design</vt:lpstr>
      <vt:lpstr>Custom Design</vt:lpstr>
      <vt:lpstr>Blank slide</vt:lpstr>
      <vt:lpstr>Center for Modeling Social Systems (CMSS)  - NORCE Norwegian Research Centre AS</vt:lpstr>
      <vt:lpstr>CMSS Core Team</vt:lpstr>
      <vt:lpstr>Preview</vt:lpstr>
      <vt:lpstr>The EmotiCon Project</vt:lpstr>
      <vt:lpstr>What is Social Simulation?</vt:lpstr>
      <vt:lpstr>What is Social Simulation?</vt:lpstr>
      <vt:lpstr>The EmotiCon Project</vt:lpstr>
      <vt:lpstr>The COVID-19 dugnad and voting</vt:lpstr>
      <vt:lpstr>COVID-19 conspiracy theories</vt:lpstr>
      <vt:lpstr>PowerPoint Presentation</vt:lpstr>
      <vt:lpstr>Generally, positive changes over time</vt:lpstr>
      <vt:lpstr>However, not all changes are optimistic </vt:lpstr>
      <vt:lpstr>Education is the arch enemy of misinformation and conspiracies</vt:lpstr>
      <vt:lpstr>Who changes and why?</vt:lpstr>
      <vt:lpstr>Simulating Emotional Contagion</vt:lpstr>
      <vt:lpstr>CMSS mission</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Microsoft Office User</dc:creator>
  <cp:lastModifiedBy>F. LeRon Shults</cp:lastModifiedBy>
  <cp:revision>51</cp:revision>
  <dcterms:created xsi:type="dcterms:W3CDTF">2018-12-03T12:40:21Z</dcterms:created>
  <dcterms:modified xsi:type="dcterms:W3CDTF">2021-06-08T07:38:15Z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0x010100C2F964BE87E1A549B5228C991E007E1D</vt:lpwstr>
  </property>
  <property fmtid="{D5CDD505-2E9C-101B-9397-08002B2CF9AE}" pid="3" name="MSIP_Label_b4114459-e220-4ae9-b339-4ebe6008cdd4_Enabled">
    <vt:lpwstr>true</vt:lpwstr>
  </property>
  <property fmtid="{D5CDD505-2E9C-101B-9397-08002B2CF9AE}" pid="4" name="MSIP_Label_b4114459-e220-4ae9-b339-4ebe6008cdd4_SetDate">
    <vt:lpwstr>2021-06-02T11:27:41Z</vt:lpwstr>
  </property>
  <property fmtid="{D5CDD505-2E9C-101B-9397-08002B2CF9AE}" pid="5" name="MSIP_Label_b4114459-e220-4ae9-b339-4ebe6008cdd4_Method">
    <vt:lpwstr>Standard</vt:lpwstr>
  </property>
  <property fmtid="{D5CDD505-2E9C-101B-9397-08002B2CF9AE}" pid="6" name="MSIP_Label_b4114459-e220-4ae9-b339-4ebe6008cdd4_Name">
    <vt:lpwstr>b4114459-e220-4ae9-b339-4ebe6008cdd4</vt:lpwstr>
  </property>
  <property fmtid="{D5CDD505-2E9C-101B-9397-08002B2CF9AE}" pid="7" name="MSIP_Label_b4114459-e220-4ae9-b339-4ebe6008cdd4_SiteId">
    <vt:lpwstr>8482881e-3699-4b3f-b135-cf4800bc1efb</vt:lpwstr>
  </property>
  <property fmtid="{D5CDD505-2E9C-101B-9397-08002B2CF9AE}" pid="8" name="MSIP_Label_b4114459-e220-4ae9-b339-4ebe6008cdd4_ActionId">
    <vt:lpwstr>765142f0-452b-446f-a056-e60492952f05</vt:lpwstr>
  </property>
  <property fmtid="{D5CDD505-2E9C-101B-9397-08002B2CF9AE}" pid="9" name="MSIP_Label_b4114459-e220-4ae9-b339-4ebe6008cdd4_ContentBits">
    <vt:lpwstr>0</vt:lpwstr>
  </property>
</Properties>
</file>